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vml" ContentType="application/vnd.openxmlformats-officedocument.vmlDrawing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Default Extension="xlsx" ContentType="application/vnd.openxmlformats-officedocument.spreadsheetml.sheet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Default Extension="bin" ContentType="application/vnd.openxmlformats-officedocument.oleObject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0579" autoAdjust="0"/>
    <p:restoredTop sz="96491" autoAdjust="0"/>
  </p:normalViewPr>
  <p:slideViewPr>
    <p:cSldViewPr>
      <p:cViewPr varScale="1">
        <p:scale>
          <a:sx n="72" d="100"/>
          <a:sy n="72" d="100"/>
        </p:scale>
        <p:origin x="-6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hape val="cylinder"/>
        <c:axId val="69429888"/>
        <c:axId val="69428352"/>
        <c:axId val="0"/>
      </c:bar3DChart>
      <c:valAx>
        <c:axId val="69428352"/>
        <c:scaling>
          <c:orientation val="minMax"/>
        </c:scaling>
        <c:axPos val="b"/>
        <c:majorGridlines/>
        <c:numFmt formatCode="General" sourceLinked="1"/>
        <c:tickLblPos val="nextTo"/>
        <c:crossAx val="69429888"/>
        <c:crosses val="autoZero"/>
        <c:crossBetween val="between"/>
      </c:valAx>
      <c:catAx>
        <c:axId val="69429888"/>
        <c:scaling>
          <c:orientation val="minMax"/>
        </c:scaling>
        <c:delete val="1"/>
        <c:axPos val="l"/>
        <c:tickLblPos val="nextTo"/>
        <c:crossAx val="69428352"/>
        <c:crosses val="autoZero"/>
        <c:auto val="1"/>
        <c:lblAlgn val="ctr"/>
        <c:lblOffset val="100"/>
      </c:catAx>
      <c:spPr>
        <a:noFill/>
        <a:ln w="25400">
          <a:noFill/>
        </a:ln>
      </c:spPr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F61266-59FA-43C0-A931-758E46EAAD6B}" type="doc">
      <dgm:prSet loTypeId="urn:microsoft.com/office/officeart/2005/8/layout/hierarchy1" loCatId="hierarchy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0911B859-5826-4EC2-952D-4894A44E42AA}">
      <dgm:prSet phldrT="[Текст]"/>
      <dgm:spPr/>
      <dgm:t>
        <a:bodyPr/>
        <a:lstStyle/>
        <a:p>
          <a:r>
            <a:rPr lang="ru-RU" dirty="0" smtClean="0"/>
            <a:t>Компьютерные изображения</a:t>
          </a:r>
          <a:endParaRPr lang="ru-RU" dirty="0"/>
        </a:p>
      </dgm:t>
    </dgm:pt>
    <dgm:pt modelId="{3253A9FA-DC9E-4476-8C5C-DD952143A775}" type="parTrans" cxnId="{85744F6D-7D49-4006-923E-647EB2C64ABA}">
      <dgm:prSet/>
      <dgm:spPr/>
      <dgm:t>
        <a:bodyPr/>
        <a:lstStyle/>
        <a:p>
          <a:endParaRPr lang="ru-RU"/>
        </a:p>
      </dgm:t>
    </dgm:pt>
    <dgm:pt modelId="{987180B5-4CA9-4186-B610-BA18DAB8AF83}" type="sibTrans" cxnId="{85744F6D-7D49-4006-923E-647EB2C64ABA}">
      <dgm:prSet/>
      <dgm:spPr/>
      <dgm:t>
        <a:bodyPr/>
        <a:lstStyle/>
        <a:p>
          <a:endParaRPr lang="ru-RU"/>
        </a:p>
      </dgm:t>
    </dgm:pt>
    <dgm:pt modelId="{CDF3FD39-D28D-4D6B-81B1-2446DCBE85B8}">
      <dgm:prSet phldrT="[Текст]"/>
      <dgm:spPr/>
      <dgm:t>
        <a:bodyPr/>
        <a:lstStyle/>
        <a:p>
          <a:r>
            <a:rPr lang="ru-RU" dirty="0" smtClean="0"/>
            <a:t>Растровые</a:t>
          </a:r>
          <a:endParaRPr lang="ru-RU" dirty="0"/>
        </a:p>
      </dgm:t>
    </dgm:pt>
    <dgm:pt modelId="{D71A82BC-CCFE-44D7-84DE-E43AB49D95C2}" type="parTrans" cxnId="{31F4CDA8-747B-46A2-B172-11363064F41F}">
      <dgm:prSet/>
      <dgm:spPr/>
      <dgm:t>
        <a:bodyPr/>
        <a:lstStyle/>
        <a:p>
          <a:endParaRPr lang="ru-RU"/>
        </a:p>
      </dgm:t>
    </dgm:pt>
    <dgm:pt modelId="{02113597-E2AB-455D-AEFC-B21EE4D9605E}" type="sibTrans" cxnId="{31F4CDA8-747B-46A2-B172-11363064F41F}">
      <dgm:prSet/>
      <dgm:spPr/>
      <dgm:t>
        <a:bodyPr/>
        <a:lstStyle/>
        <a:p>
          <a:endParaRPr lang="ru-RU"/>
        </a:p>
      </dgm:t>
    </dgm:pt>
    <dgm:pt modelId="{9CD52BD7-D9AB-4522-8F2A-E012326EEABC}">
      <dgm:prSet phldrT="[Текст]"/>
      <dgm:spPr/>
      <dgm:t>
        <a:bodyPr/>
        <a:lstStyle/>
        <a:p>
          <a:r>
            <a:rPr lang="ru-RU" dirty="0" smtClean="0"/>
            <a:t>Векторные</a:t>
          </a:r>
          <a:endParaRPr lang="ru-RU" dirty="0"/>
        </a:p>
      </dgm:t>
    </dgm:pt>
    <dgm:pt modelId="{9C801CF1-BCE3-4B58-B46C-93F5F79BE877}" type="parTrans" cxnId="{875CF0DE-1BA8-42F0-A7B2-510C9AE54D22}">
      <dgm:prSet/>
      <dgm:spPr/>
      <dgm:t>
        <a:bodyPr/>
        <a:lstStyle/>
        <a:p>
          <a:endParaRPr lang="ru-RU"/>
        </a:p>
      </dgm:t>
    </dgm:pt>
    <dgm:pt modelId="{267DC620-A407-431E-B81A-759CA8A3EC5D}" type="sibTrans" cxnId="{875CF0DE-1BA8-42F0-A7B2-510C9AE54D22}">
      <dgm:prSet/>
      <dgm:spPr/>
      <dgm:t>
        <a:bodyPr/>
        <a:lstStyle/>
        <a:p>
          <a:endParaRPr lang="ru-RU"/>
        </a:p>
      </dgm:t>
    </dgm:pt>
    <dgm:pt modelId="{13CDDF98-06D3-4D67-A917-211E9EC6C01F}" type="pres">
      <dgm:prSet presAssocID="{F0F61266-59FA-43C0-A931-758E46EAAD6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969C9DA-547D-462F-8785-1D1E4633DAD2}" type="pres">
      <dgm:prSet presAssocID="{0911B859-5826-4EC2-952D-4894A44E42AA}" presName="hierRoot1" presStyleCnt="0"/>
      <dgm:spPr/>
      <dgm:t>
        <a:bodyPr/>
        <a:lstStyle/>
        <a:p>
          <a:endParaRPr lang="ru-RU"/>
        </a:p>
      </dgm:t>
    </dgm:pt>
    <dgm:pt modelId="{E700B88E-CC3E-4E6A-8BF5-4A37F2A10D47}" type="pres">
      <dgm:prSet presAssocID="{0911B859-5826-4EC2-952D-4894A44E42AA}" presName="composite" presStyleCnt="0"/>
      <dgm:spPr/>
      <dgm:t>
        <a:bodyPr/>
        <a:lstStyle/>
        <a:p>
          <a:endParaRPr lang="ru-RU"/>
        </a:p>
      </dgm:t>
    </dgm:pt>
    <dgm:pt modelId="{56A86FCD-6CB2-4847-A793-B77A45EFA70D}" type="pres">
      <dgm:prSet presAssocID="{0911B859-5826-4EC2-952D-4894A44E42AA}" presName="background" presStyleLbl="node0" presStyleIdx="0" presStyleCnt="1"/>
      <dgm:spPr/>
      <dgm:t>
        <a:bodyPr/>
        <a:lstStyle/>
        <a:p>
          <a:endParaRPr lang="ru-RU"/>
        </a:p>
      </dgm:t>
    </dgm:pt>
    <dgm:pt modelId="{5780C017-A25B-4E71-A280-4FC14AEDE2A9}" type="pres">
      <dgm:prSet presAssocID="{0911B859-5826-4EC2-952D-4894A44E42AA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C7C14E8-97D4-4D3A-B6A2-0A41D95E2769}" type="pres">
      <dgm:prSet presAssocID="{0911B859-5826-4EC2-952D-4894A44E42AA}" presName="hierChild2" presStyleCnt="0"/>
      <dgm:spPr/>
      <dgm:t>
        <a:bodyPr/>
        <a:lstStyle/>
        <a:p>
          <a:endParaRPr lang="ru-RU"/>
        </a:p>
      </dgm:t>
    </dgm:pt>
    <dgm:pt modelId="{05C2FDFB-C329-4492-A61F-185EBEFB66E5}" type="pres">
      <dgm:prSet presAssocID="{D71A82BC-CCFE-44D7-84DE-E43AB49D95C2}" presName="Name10" presStyleLbl="parChTrans1D2" presStyleIdx="0" presStyleCnt="2"/>
      <dgm:spPr/>
      <dgm:t>
        <a:bodyPr/>
        <a:lstStyle/>
        <a:p>
          <a:endParaRPr lang="ru-RU"/>
        </a:p>
      </dgm:t>
    </dgm:pt>
    <dgm:pt modelId="{28008651-D6EE-4CBB-A522-E385AC173AAE}" type="pres">
      <dgm:prSet presAssocID="{CDF3FD39-D28D-4D6B-81B1-2446DCBE85B8}" presName="hierRoot2" presStyleCnt="0"/>
      <dgm:spPr/>
      <dgm:t>
        <a:bodyPr/>
        <a:lstStyle/>
        <a:p>
          <a:endParaRPr lang="ru-RU"/>
        </a:p>
      </dgm:t>
    </dgm:pt>
    <dgm:pt modelId="{C174C8A6-B51C-44E9-B31E-3F90EEEF439D}" type="pres">
      <dgm:prSet presAssocID="{CDF3FD39-D28D-4D6B-81B1-2446DCBE85B8}" presName="composite2" presStyleCnt="0"/>
      <dgm:spPr/>
      <dgm:t>
        <a:bodyPr/>
        <a:lstStyle/>
        <a:p>
          <a:endParaRPr lang="ru-RU"/>
        </a:p>
      </dgm:t>
    </dgm:pt>
    <dgm:pt modelId="{71BB29D1-C769-407B-BE80-6B053E6B1503}" type="pres">
      <dgm:prSet presAssocID="{CDF3FD39-D28D-4D6B-81B1-2446DCBE85B8}" presName="background2" presStyleLbl="node2" presStyleIdx="0" presStyleCnt="2"/>
      <dgm:spPr/>
      <dgm:t>
        <a:bodyPr/>
        <a:lstStyle/>
        <a:p>
          <a:endParaRPr lang="ru-RU"/>
        </a:p>
      </dgm:t>
    </dgm:pt>
    <dgm:pt modelId="{C9C1FE0C-A197-41CA-B01A-268938D6689C}" type="pres">
      <dgm:prSet presAssocID="{CDF3FD39-D28D-4D6B-81B1-2446DCBE85B8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15209EE-68C9-4A65-B383-AFABC88B50BE}" type="pres">
      <dgm:prSet presAssocID="{CDF3FD39-D28D-4D6B-81B1-2446DCBE85B8}" presName="hierChild3" presStyleCnt="0"/>
      <dgm:spPr/>
      <dgm:t>
        <a:bodyPr/>
        <a:lstStyle/>
        <a:p>
          <a:endParaRPr lang="ru-RU"/>
        </a:p>
      </dgm:t>
    </dgm:pt>
    <dgm:pt modelId="{D46ADC3F-93BF-4C8F-85B2-AE48B35C97DE}" type="pres">
      <dgm:prSet presAssocID="{9C801CF1-BCE3-4B58-B46C-93F5F79BE877}" presName="Name10" presStyleLbl="parChTrans1D2" presStyleIdx="1" presStyleCnt="2"/>
      <dgm:spPr/>
      <dgm:t>
        <a:bodyPr/>
        <a:lstStyle/>
        <a:p>
          <a:endParaRPr lang="ru-RU"/>
        </a:p>
      </dgm:t>
    </dgm:pt>
    <dgm:pt modelId="{E790BDA4-46DE-46A7-A23C-A35E5549C1DB}" type="pres">
      <dgm:prSet presAssocID="{9CD52BD7-D9AB-4522-8F2A-E012326EEABC}" presName="hierRoot2" presStyleCnt="0"/>
      <dgm:spPr/>
      <dgm:t>
        <a:bodyPr/>
        <a:lstStyle/>
        <a:p>
          <a:endParaRPr lang="ru-RU"/>
        </a:p>
      </dgm:t>
    </dgm:pt>
    <dgm:pt modelId="{13A02E6D-3D99-473B-9E67-31D8EE9AFF9E}" type="pres">
      <dgm:prSet presAssocID="{9CD52BD7-D9AB-4522-8F2A-E012326EEABC}" presName="composite2" presStyleCnt="0"/>
      <dgm:spPr/>
      <dgm:t>
        <a:bodyPr/>
        <a:lstStyle/>
        <a:p>
          <a:endParaRPr lang="ru-RU"/>
        </a:p>
      </dgm:t>
    </dgm:pt>
    <dgm:pt modelId="{0B387FC7-957A-4515-811F-8F7168674890}" type="pres">
      <dgm:prSet presAssocID="{9CD52BD7-D9AB-4522-8F2A-E012326EEABC}" presName="background2" presStyleLbl="node2" presStyleIdx="1" presStyleCnt="2"/>
      <dgm:spPr/>
      <dgm:t>
        <a:bodyPr/>
        <a:lstStyle/>
        <a:p>
          <a:endParaRPr lang="ru-RU"/>
        </a:p>
      </dgm:t>
    </dgm:pt>
    <dgm:pt modelId="{F9009698-9F5F-4FED-8300-111376E2DC14}" type="pres">
      <dgm:prSet presAssocID="{9CD52BD7-D9AB-4522-8F2A-E012326EEABC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03A9E79-70CC-4446-98FE-FE1C43274536}" type="pres">
      <dgm:prSet presAssocID="{9CD52BD7-D9AB-4522-8F2A-E012326EEABC}" presName="hierChild3" presStyleCnt="0"/>
      <dgm:spPr/>
      <dgm:t>
        <a:bodyPr/>
        <a:lstStyle/>
        <a:p>
          <a:endParaRPr lang="ru-RU"/>
        </a:p>
      </dgm:t>
    </dgm:pt>
  </dgm:ptLst>
  <dgm:cxnLst>
    <dgm:cxn modelId="{0175A2FB-6E41-448C-A1B3-DB85F2B177F9}" type="presOf" srcId="{F0F61266-59FA-43C0-A931-758E46EAAD6B}" destId="{13CDDF98-06D3-4D67-A917-211E9EC6C01F}" srcOrd="0" destOrd="0" presId="urn:microsoft.com/office/officeart/2005/8/layout/hierarchy1"/>
    <dgm:cxn modelId="{31F4CDA8-747B-46A2-B172-11363064F41F}" srcId="{0911B859-5826-4EC2-952D-4894A44E42AA}" destId="{CDF3FD39-D28D-4D6B-81B1-2446DCBE85B8}" srcOrd="0" destOrd="0" parTransId="{D71A82BC-CCFE-44D7-84DE-E43AB49D95C2}" sibTransId="{02113597-E2AB-455D-AEFC-B21EE4D9605E}"/>
    <dgm:cxn modelId="{2209761E-7F5B-4A90-8166-4E3AF533B9E4}" type="presOf" srcId="{9CD52BD7-D9AB-4522-8F2A-E012326EEABC}" destId="{F9009698-9F5F-4FED-8300-111376E2DC14}" srcOrd="0" destOrd="0" presId="urn:microsoft.com/office/officeart/2005/8/layout/hierarchy1"/>
    <dgm:cxn modelId="{3FE18F95-BEB4-431E-9C28-8381FA0C255A}" type="presOf" srcId="{CDF3FD39-D28D-4D6B-81B1-2446DCBE85B8}" destId="{C9C1FE0C-A197-41CA-B01A-268938D6689C}" srcOrd="0" destOrd="0" presId="urn:microsoft.com/office/officeart/2005/8/layout/hierarchy1"/>
    <dgm:cxn modelId="{F0D35865-B9B4-4046-80D2-2E6D6F8B7838}" type="presOf" srcId="{D71A82BC-CCFE-44D7-84DE-E43AB49D95C2}" destId="{05C2FDFB-C329-4492-A61F-185EBEFB66E5}" srcOrd="0" destOrd="0" presId="urn:microsoft.com/office/officeart/2005/8/layout/hierarchy1"/>
    <dgm:cxn modelId="{B9450D36-1011-4E0C-8E7B-8833E2D7594E}" type="presOf" srcId="{9C801CF1-BCE3-4B58-B46C-93F5F79BE877}" destId="{D46ADC3F-93BF-4C8F-85B2-AE48B35C97DE}" srcOrd="0" destOrd="0" presId="urn:microsoft.com/office/officeart/2005/8/layout/hierarchy1"/>
    <dgm:cxn modelId="{875CF0DE-1BA8-42F0-A7B2-510C9AE54D22}" srcId="{0911B859-5826-4EC2-952D-4894A44E42AA}" destId="{9CD52BD7-D9AB-4522-8F2A-E012326EEABC}" srcOrd="1" destOrd="0" parTransId="{9C801CF1-BCE3-4B58-B46C-93F5F79BE877}" sibTransId="{267DC620-A407-431E-B81A-759CA8A3EC5D}"/>
    <dgm:cxn modelId="{85744F6D-7D49-4006-923E-647EB2C64ABA}" srcId="{F0F61266-59FA-43C0-A931-758E46EAAD6B}" destId="{0911B859-5826-4EC2-952D-4894A44E42AA}" srcOrd="0" destOrd="0" parTransId="{3253A9FA-DC9E-4476-8C5C-DD952143A775}" sibTransId="{987180B5-4CA9-4186-B610-BA18DAB8AF83}"/>
    <dgm:cxn modelId="{7DA8ABFE-DBA9-4E0F-BD4B-9D5DD3D774B8}" type="presOf" srcId="{0911B859-5826-4EC2-952D-4894A44E42AA}" destId="{5780C017-A25B-4E71-A280-4FC14AEDE2A9}" srcOrd="0" destOrd="0" presId="urn:microsoft.com/office/officeart/2005/8/layout/hierarchy1"/>
    <dgm:cxn modelId="{2EF6F85E-26DA-4070-BD71-C6446B88638F}" type="presParOf" srcId="{13CDDF98-06D3-4D67-A917-211E9EC6C01F}" destId="{7969C9DA-547D-462F-8785-1D1E4633DAD2}" srcOrd="0" destOrd="0" presId="urn:microsoft.com/office/officeart/2005/8/layout/hierarchy1"/>
    <dgm:cxn modelId="{388E38B6-43F9-4EB4-AFA4-54D5C62127FF}" type="presParOf" srcId="{7969C9DA-547D-462F-8785-1D1E4633DAD2}" destId="{E700B88E-CC3E-4E6A-8BF5-4A37F2A10D47}" srcOrd="0" destOrd="0" presId="urn:microsoft.com/office/officeart/2005/8/layout/hierarchy1"/>
    <dgm:cxn modelId="{9FC78D62-FB8E-48A3-BDEF-ABC3B6F2502C}" type="presParOf" srcId="{E700B88E-CC3E-4E6A-8BF5-4A37F2A10D47}" destId="{56A86FCD-6CB2-4847-A793-B77A45EFA70D}" srcOrd="0" destOrd="0" presId="urn:microsoft.com/office/officeart/2005/8/layout/hierarchy1"/>
    <dgm:cxn modelId="{A4E642FB-0619-46F4-935D-3CC44F7321C4}" type="presParOf" srcId="{E700B88E-CC3E-4E6A-8BF5-4A37F2A10D47}" destId="{5780C017-A25B-4E71-A280-4FC14AEDE2A9}" srcOrd="1" destOrd="0" presId="urn:microsoft.com/office/officeart/2005/8/layout/hierarchy1"/>
    <dgm:cxn modelId="{F5F908B8-96D3-454A-9A2C-F7937E588791}" type="presParOf" srcId="{7969C9DA-547D-462F-8785-1D1E4633DAD2}" destId="{BC7C14E8-97D4-4D3A-B6A2-0A41D95E2769}" srcOrd="1" destOrd="0" presId="urn:microsoft.com/office/officeart/2005/8/layout/hierarchy1"/>
    <dgm:cxn modelId="{DD338E6E-AE35-426F-B442-0045B3440967}" type="presParOf" srcId="{BC7C14E8-97D4-4D3A-B6A2-0A41D95E2769}" destId="{05C2FDFB-C329-4492-A61F-185EBEFB66E5}" srcOrd="0" destOrd="0" presId="urn:microsoft.com/office/officeart/2005/8/layout/hierarchy1"/>
    <dgm:cxn modelId="{9D26705D-72AE-4E9A-B412-BD01C717882F}" type="presParOf" srcId="{BC7C14E8-97D4-4D3A-B6A2-0A41D95E2769}" destId="{28008651-D6EE-4CBB-A522-E385AC173AAE}" srcOrd="1" destOrd="0" presId="urn:microsoft.com/office/officeart/2005/8/layout/hierarchy1"/>
    <dgm:cxn modelId="{81943D53-0B9B-4098-91AB-BBB508A222B6}" type="presParOf" srcId="{28008651-D6EE-4CBB-A522-E385AC173AAE}" destId="{C174C8A6-B51C-44E9-B31E-3F90EEEF439D}" srcOrd="0" destOrd="0" presId="urn:microsoft.com/office/officeart/2005/8/layout/hierarchy1"/>
    <dgm:cxn modelId="{9E9BE10D-6E99-43CC-B1DA-63262BC917F6}" type="presParOf" srcId="{C174C8A6-B51C-44E9-B31E-3F90EEEF439D}" destId="{71BB29D1-C769-407B-BE80-6B053E6B1503}" srcOrd="0" destOrd="0" presId="urn:microsoft.com/office/officeart/2005/8/layout/hierarchy1"/>
    <dgm:cxn modelId="{C22ED9C8-4707-4A08-A324-219A87EA1E0A}" type="presParOf" srcId="{C174C8A6-B51C-44E9-B31E-3F90EEEF439D}" destId="{C9C1FE0C-A197-41CA-B01A-268938D6689C}" srcOrd="1" destOrd="0" presId="urn:microsoft.com/office/officeart/2005/8/layout/hierarchy1"/>
    <dgm:cxn modelId="{EDC696BB-FF8D-45C0-803F-8C233B269948}" type="presParOf" srcId="{28008651-D6EE-4CBB-A522-E385AC173AAE}" destId="{615209EE-68C9-4A65-B383-AFABC88B50BE}" srcOrd="1" destOrd="0" presId="urn:microsoft.com/office/officeart/2005/8/layout/hierarchy1"/>
    <dgm:cxn modelId="{D9DD1582-53D6-441A-BD1E-AC4540FA147A}" type="presParOf" srcId="{BC7C14E8-97D4-4D3A-B6A2-0A41D95E2769}" destId="{D46ADC3F-93BF-4C8F-85B2-AE48B35C97DE}" srcOrd="2" destOrd="0" presId="urn:microsoft.com/office/officeart/2005/8/layout/hierarchy1"/>
    <dgm:cxn modelId="{E608A6CD-9281-4099-A739-5DFBB6683498}" type="presParOf" srcId="{BC7C14E8-97D4-4D3A-B6A2-0A41D95E2769}" destId="{E790BDA4-46DE-46A7-A23C-A35E5549C1DB}" srcOrd="3" destOrd="0" presId="urn:microsoft.com/office/officeart/2005/8/layout/hierarchy1"/>
    <dgm:cxn modelId="{17985333-F8FB-415C-9248-2D72AAFFBB75}" type="presParOf" srcId="{E790BDA4-46DE-46A7-A23C-A35E5549C1DB}" destId="{13A02E6D-3D99-473B-9E67-31D8EE9AFF9E}" srcOrd="0" destOrd="0" presId="urn:microsoft.com/office/officeart/2005/8/layout/hierarchy1"/>
    <dgm:cxn modelId="{BAB483BC-D3CF-45BB-90C3-CBD1AEE9DE62}" type="presParOf" srcId="{13A02E6D-3D99-473B-9E67-31D8EE9AFF9E}" destId="{0B387FC7-957A-4515-811F-8F7168674890}" srcOrd="0" destOrd="0" presId="urn:microsoft.com/office/officeart/2005/8/layout/hierarchy1"/>
    <dgm:cxn modelId="{C30BF7E7-237D-4A01-8371-CDDA3E5F8E6A}" type="presParOf" srcId="{13A02E6D-3D99-473B-9E67-31D8EE9AFF9E}" destId="{F9009698-9F5F-4FED-8300-111376E2DC14}" srcOrd="1" destOrd="0" presId="urn:microsoft.com/office/officeart/2005/8/layout/hierarchy1"/>
    <dgm:cxn modelId="{B87B6460-DAE2-4253-8BB6-E18928723428}" type="presParOf" srcId="{E790BDA4-46DE-46A7-A23C-A35E5549C1DB}" destId="{203A9E79-70CC-4446-98FE-FE1C43274536}" srcOrd="1" destOrd="0" presId="urn:microsoft.com/office/officeart/2005/8/layout/hierarchy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519EFB-FAB7-4198-94C9-C19798F66BC1}" type="doc">
      <dgm:prSet loTypeId="urn:microsoft.com/office/officeart/2005/8/layout/hList3" loCatId="list" qsTypeId="urn:microsoft.com/office/officeart/2005/8/quickstyle/simple5" qsCatId="simple" csTypeId="urn:microsoft.com/office/officeart/2005/8/colors/accent5_1" csCatId="accent5" phldr="1"/>
      <dgm:spPr/>
      <dgm:t>
        <a:bodyPr/>
        <a:lstStyle/>
        <a:p>
          <a:endParaRPr lang="ru-RU"/>
        </a:p>
      </dgm:t>
    </dgm:pt>
    <dgm:pt modelId="{07E03459-2907-4EEC-9FA1-4AA13C574E51}">
      <dgm:prSet phldrT="[Текст]"/>
      <dgm:spPr/>
      <dgm:t>
        <a:bodyPr/>
        <a:lstStyle/>
        <a:p>
          <a:r>
            <a:rPr lang="ru-RU" dirty="0" smtClean="0"/>
            <a:t>Качество растрового изображения зависит от:</a:t>
          </a:r>
          <a:endParaRPr lang="ru-RU" dirty="0"/>
        </a:p>
      </dgm:t>
    </dgm:pt>
    <dgm:pt modelId="{5DB89789-5DD6-4848-961D-323DBF4B9757}" type="parTrans" cxnId="{6A26CDFC-BFC4-4EB1-A1A9-608559C97163}">
      <dgm:prSet/>
      <dgm:spPr/>
      <dgm:t>
        <a:bodyPr/>
        <a:lstStyle/>
        <a:p>
          <a:endParaRPr lang="ru-RU"/>
        </a:p>
      </dgm:t>
    </dgm:pt>
    <dgm:pt modelId="{B22B5F81-4297-4A2E-BECE-54EB9E014E8E}" type="sibTrans" cxnId="{6A26CDFC-BFC4-4EB1-A1A9-608559C97163}">
      <dgm:prSet/>
      <dgm:spPr/>
      <dgm:t>
        <a:bodyPr/>
        <a:lstStyle/>
        <a:p>
          <a:endParaRPr lang="ru-RU"/>
        </a:p>
      </dgm:t>
    </dgm:pt>
    <dgm:pt modelId="{9C9CB20D-39DD-42CD-BC59-6EAA7FECB53E}">
      <dgm:prSet phldrT="[Текст]"/>
      <dgm:spPr/>
      <dgm:t>
        <a:bodyPr/>
        <a:lstStyle/>
        <a:p>
          <a:r>
            <a:rPr lang="ru-RU" dirty="0" smtClean="0"/>
            <a:t>1. Размера изображения</a:t>
          </a:r>
          <a:endParaRPr lang="ru-RU" dirty="0"/>
        </a:p>
      </dgm:t>
    </dgm:pt>
    <dgm:pt modelId="{4A705179-1FD0-4F32-A7BA-6F752ABDBFB9}" type="parTrans" cxnId="{CAC80AF6-DE8C-491E-960B-EE8461B61718}">
      <dgm:prSet/>
      <dgm:spPr/>
      <dgm:t>
        <a:bodyPr/>
        <a:lstStyle/>
        <a:p>
          <a:endParaRPr lang="ru-RU"/>
        </a:p>
      </dgm:t>
    </dgm:pt>
    <dgm:pt modelId="{D399DE5A-7368-4173-8017-CEA633B3B5F4}" type="sibTrans" cxnId="{CAC80AF6-DE8C-491E-960B-EE8461B61718}">
      <dgm:prSet/>
      <dgm:spPr/>
      <dgm:t>
        <a:bodyPr/>
        <a:lstStyle/>
        <a:p>
          <a:endParaRPr lang="ru-RU"/>
        </a:p>
      </dgm:t>
    </dgm:pt>
    <dgm:pt modelId="{8B34F87B-7580-49FB-A715-947236915359}">
      <dgm:prSet phldrT="[Текст]"/>
      <dgm:spPr/>
      <dgm:t>
        <a:bodyPr/>
        <a:lstStyle/>
        <a:p>
          <a:pPr algn="ctr"/>
          <a:r>
            <a:rPr lang="ru-RU" dirty="0" smtClean="0"/>
            <a:t>2. Количества цветов в изображении</a:t>
          </a:r>
          <a:endParaRPr lang="ru-RU" dirty="0"/>
        </a:p>
      </dgm:t>
    </dgm:pt>
    <dgm:pt modelId="{D896534A-9D4C-4898-89CB-44B137B489A8}" type="parTrans" cxnId="{75BFD2C2-6CF5-4B6D-9DBC-5A4C46D7507B}">
      <dgm:prSet/>
      <dgm:spPr/>
      <dgm:t>
        <a:bodyPr/>
        <a:lstStyle/>
        <a:p>
          <a:endParaRPr lang="ru-RU"/>
        </a:p>
      </dgm:t>
    </dgm:pt>
    <dgm:pt modelId="{8048011A-42E5-4F4E-9F45-3CC755CA2C0F}" type="sibTrans" cxnId="{75BFD2C2-6CF5-4B6D-9DBC-5A4C46D7507B}">
      <dgm:prSet/>
      <dgm:spPr/>
      <dgm:t>
        <a:bodyPr/>
        <a:lstStyle/>
        <a:p>
          <a:endParaRPr lang="ru-RU"/>
        </a:p>
      </dgm:t>
    </dgm:pt>
    <dgm:pt modelId="{A7ACE44D-2DDE-4128-9F83-37CFD7D11D87}" type="pres">
      <dgm:prSet presAssocID="{4E519EFB-FAB7-4198-94C9-C19798F66BC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8B95E94-F3A0-4A90-A3B9-E6BAADB59CA0}" type="pres">
      <dgm:prSet presAssocID="{07E03459-2907-4EEC-9FA1-4AA13C574E51}" presName="roof" presStyleLbl="dkBgShp" presStyleIdx="0" presStyleCnt="2"/>
      <dgm:spPr/>
      <dgm:t>
        <a:bodyPr/>
        <a:lstStyle/>
        <a:p>
          <a:endParaRPr lang="ru-RU"/>
        </a:p>
      </dgm:t>
    </dgm:pt>
    <dgm:pt modelId="{F5999227-0AF6-48B8-AEFA-348095842324}" type="pres">
      <dgm:prSet presAssocID="{07E03459-2907-4EEC-9FA1-4AA13C574E51}" presName="pillars" presStyleCnt="0"/>
      <dgm:spPr/>
      <dgm:t>
        <a:bodyPr/>
        <a:lstStyle/>
        <a:p>
          <a:endParaRPr lang="ru-RU"/>
        </a:p>
      </dgm:t>
    </dgm:pt>
    <dgm:pt modelId="{0CC5C7FC-A6C6-4B79-8366-14F3C785EC5A}" type="pres">
      <dgm:prSet presAssocID="{07E03459-2907-4EEC-9FA1-4AA13C574E51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DB33AC-3599-4310-9467-2AACDC8D1F4E}" type="pres">
      <dgm:prSet presAssocID="{8B34F87B-7580-49FB-A715-947236915359}" presName="pillar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315D44-AB88-471A-AF89-874A2C377CE2}" type="pres">
      <dgm:prSet presAssocID="{07E03459-2907-4EEC-9FA1-4AA13C574E51}" presName="base" presStyleLbl="dkBgShp" presStyleIdx="1" presStyleCnt="2"/>
      <dgm:spPr/>
      <dgm:t>
        <a:bodyPr/>
        <a:lstStyle/>
        <a:p>
          <a:endParaRPr lang="ru-RU"/>
        </a:p>
      </dgm:t>
    </dgm:pt>
  </dgm:ptLst>
  <dgm:cxnLst>
    <dgm:cxn modelId="{6A26CDFC-BFC4-4EB1-A1A9-608559C97163}" srcId="{4E519EFB-FAB7-4198-94C9-C19798F66BC1}" destId="{07E03459-2907-4EEC-9FA1-4AA13C574E51}" srcOrd="0" destOrd="0" parTransId="{5DB89789-5DD6-4848-961D-323DBF4B9757}" sibTransId="{B22B5F81-4297-4A2E-BECE-54EB9E014E8E}"/>
    <dgm:cxn modelId="{FA904327-E56C-4A85-933D-1A44DCC5D644}" type="presOf" srcId="{4E519EFB-FAB7-4198-94C9-C19798F66BC1}" destId="{A7ACE44D-2DDE-4128-9F83-37CFD7D11D87}" srcOrd="0" destOrd="0" presId="urn:microsoft.com/office/officeart/2005/8/layout/hList3"/>
    <dgm:cxn modelId="{CAC80AF6-DE8C-491E-960B-EE8461B61718}" srcId="{07E03459-2907-4EEC-9FA1-4AA13C574E51}" destId="{9C9CB20D-39DD-42CD-BC59-6EAA7FECB53E}" srcOrd="0" destOrd="0" parTransId="{4A705179-1FD0-4F32-A7BA-6F752ABDBFB9}" sibTransId="{D399DE5A-7368-4173-8017-CEA633B3B5F4}"/>
    <dgm:cxn modelId="{C01911FF-3A5B-4882-BB69-551C08082AD1}" type="presOf" srcId="{07E03459-2907-4EEC-9FA1-4AA13C574E51}" destId="{A8B95E94-F3A0-4A90-A3B9-E6BAADB59CA0}" srcOrd="0" destOrd="0" presId="urn:microsoft.com/office/officeart/2005/8/layout/hList3"/>
    <dgm:cxn modelId="{CEB8D786-ADB0-44EB-9056-E6477D861CFD}" type="presOf" srcId="{8B34F87B-7580-49FB-A715-947236915359}" destId="{92DB33AC-3599-4310-9467-2AACDC8D1F4E}" srcOrd="0" destOrd="0" presId="urn:microsoft.com/office/officeart/2005/8/layout/hList3"/>
    <dgm:cxn modelId="{3F9A8044-0916-4F85-8DFB-13A8E69876C9}" type="presOf" srcId="{9C9CB20D-39DD-42CD-BC59-6EAA7FECB53E}" destId="{0CC5C7FC-A6C6-4B79-8366-14F3C785EC5A}" srcOrd="0" destOrd="0" presId="urn:microsoft.com/office/officeart/2005/8/layout/hList3"/>
    <dgm:cxn modelId="{75BFD2C2-6CF5-4B6D-9DBC-5A4C46D7507B}" srcId="{07E03459-2907-4EEC-9FA1-4AA13C574E51}" destId="{8B34F87B-7580-49FB-A715-947236915359}" srcOrd="1" destOrd="0" parTransId="{D896534A-9D4C-4898-89CB-44B137B489A8}" sibTransId="{8048011A-42E5-4F4E-9F45-3CC755CA2C0F}"/>
    <dgm:cxn modelId="{F19D4434-8A7F-4121-A6EE-A23E0FE9C73B}" type="presParOf" srcId="{A7ACE44D-2DDE-4128-9F83-37CFD7D11D87}" destId="{A8B95E94-F3A0-4A90-A3B9-E6BAADB59CA0}" srcOrd="0" destOrd="0" presId="urn:microsoft.com/office/officeart/2005/8/layout/hList3"/>
    <dgm:cxn modelId="{1CEA9C55-EA74-4827-A5CA-A41AC6A2A7F8}" type="presParOf" srcId="{A7ACE44D-2DDE-4128-9F83-37CFD7D11D87}" destId="{F5999227-0AF6-48B8-AEFA-348095842324}" srcOrd="1" destOrd="0" presId="urn:microsoft.com/office/officeart/2005/8/layout/hList3"/>
    <dgm:cxn modelId="{A49A5231-87DE-4C6B-B1C5-977AB967CFBD}" type="presParOf" srcId="{F5999227-0AF6-48B8-AEFA-348095842324}" destId="{0CC5C7FC-A6C6-4B79-8366-14F3C785EC5A}" srcOrd="0" destOrd="0" presId="urn:microsoft.com/office/officeart/2005/8/layout/hList3"/>
    <dgm:cxn modelId="{89E18029-7D84-4780-A8BE-8BDDB1E6A74E}" type="presParOf" srcId="{F5999227-0AF6-48B8-AEFA-348095842324}" destId="{92DB33AC-3599-4310-9467-2AACDC8D1F4E}" srcOrd="1" destOrd="0" presId="urn:microsoft.com/office/officeart/2005/8/layout/hList3"/>
    <dgm:cxn modelId="{3CB2F3D9-4CE5-453F-A43E-A33BE4809257}" type="presParOf" srcId="{A7ACE44D-2DDE-4128-9F83-37CFD7D11D87}" destId="{90315D44-AB88-471A-AF89-874A2C377CE2}" srcOrd="2" destOrd="0" presId="urn:microsoft.com/office/officeart/2005/8/layout/hList3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4CEAE1-585A-41FA-9591-C47EE3F95458}" type="doc">
      <dgm:prSet loTypeId="urn:microsoft.com/office/officeart/2005/8/layout/chevron2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381C6EAD-6849-4812-8EBB-7F1E4C0D3509}">
      <dgm:prSet phldrT="[Текст]"/>
      <dgm:spPr/>
      <dgm:t>
        <a:bodyPr/>
        <a:lstStyle/>
        <a:p>
          <a:r>
            <a:rPr lang="ru-RU" dirty="0" smtClean="0"/>
            <a:t>1.</a:t>
          </a:r>
          <a:endParaRPr lang="ru-RU" dirty="0"/>
        </a:p>
      </dgm:t>
    </dgm:pt>
    <dgm:pt modelId="{63826B33-FE8C-46D9-8E15-9EFCD336997B}" type="parTrans" cxnId="{05B54300-B746-4B2F-8FEB-E2B360B813CF}">
      <dgm:prSet/>
      <dgm:spPr/>
      <dgm:t>
        <a:bodyPr/>
        <a:lstStyle/>
        <a:p>
          <a:endParaRPr lang="ru-RU"/>
        </a:p>
      </dgm:t>
    </dgm:pt>
    <dgm:pt modelId="{156F1E2C-44FA-4154-A4E5-FDEF68BD750D}" type="sibTrans" cxnId="{05B54300-B746-4B2F-8FEB-E2B360B813CF}">
      <dgm:prSet/>
      <dgm:spPr/>
      <dgm:t>
        <a:bodyPr/>
        <a:lstStyle/>
        <a:p>
          <a:endParaRPr lang="ru-RU"/>
        </a:p>
      </dgm:t>
    </dgm:pt>
    <dgm:pt modelId="{CB8E80A3-3600-451B-9EC6-564B5D1A362D}">
      <dgm:prSet phldrT="[Текст]"/>
      <dgm:spPr/>
      <dgm:t>
        <a:bodyPr/>
        <a:lstStyle/>
        <a:p>
          <a:r>
            <a:rPr lang="ru-RU" dirty="0" smtClean="0"/>
            <a:t>Большой объем</a:t>
          </a:r>
          <a:endParaRPr lang="ru-RU" dirty="0"/>
        </a:p>
      </dgm:t>
    </dgm:pt>
    <dgm:pt modelId="{772D44D2-ADBB-42E6-9EBA-E7FDA036A1D6}" type="parTrans" cxnId="{75C8F76A-E5E8-4101-80DC-7C1644F2443D}">
      <dgm:prSet/>
      <dgm:spPr/>
      <dgm:t>
        <a:bodyPr/>
        <a:lstStyle/>
        <a:p>
          <a:endParaRPr lang="ru-RU"/>
        </a:p>
      </dgm:t>
    </dgm:pt>
    <dgm:pt modelId="{A5DFB393-5354-4F5F-8B32-808237889F29}" type="sibTrans" cxnId="{75C8F76A-E5E8-4101-80DC-7C1644F2443D}">
      <dgm:prSet/>
      <dgm:spPr/>
      <dgm:t>
        <a:bodyPr/>
        <a:lstStyle/>
        <a:p>
          <a:endParaRPr lang="ru-RU"/>
        </a:p>
      </dgm:t>
    </dgm:pt>
    <dgm:pt modelId="{3247798B-60E6-4869-9845-2C2EC28057D2}">
      <dgm:prSet phldrT="[Текст]"/>
      <dgm:spPr/>
      <dgm:t>
        <a:bodyPr/>
        <a:lstStyle/>
        <a:p>
          <a:r>
            <a:rPr lang="ru-RU" dirty="0" smtClean="0"/>
            <a:t>2.</a:t>
          </a:r>
          <a:endParaRPr lang="ru-RU" dirty="0"/>
        </a:p>
      </dgm:t>
    </dgm:pt>
    <dgm:pt modelId="{30502E4D-FBB9-45AA-8E98-60D815518401}" type="parTrans" cxnId="{A8428C28-0E3A-4ADB-AABC-139F02D0A12F}">
      <dgm:prSet/>
      <dgm:spPr/>
      <dgm:t>
        <a:bodyPr/>
        <a:lstStyle/>
        <a:p>
          <a:endParaRPr lang="ru-RU"/>
        </a:p>
      </dgm:t>
    </dgm:pt>
    <dgm:pt modelId="{06E4C267-14F6-49E5-B841-3CEB52EC47BD}" type="sibTrans" cxnId="{A8428C28-0E3A-4ADB-AABC-139F02D0A12F}">
      <dgm:prSet/>
      <dgm:spPr/>
      <dgm:t>
        <a:bodyPr/>
        <a:lstStyle/>
        <a:p>
          <a:endParaRPr lang="ru-RU"/>
        </a:p>
      </dgm:t>
    </dgm:pt>
    <dgm:pt modelId="{A433C28D-0B89-4995-89D0-275E671A89E7}">
      <dgm:prSet phldrT="[Текст]"/>
      <dgm:spPr/>
      <dgm:t>
        <a:bodyPr/>
        <a:lstStyle/>
        <a:p>
          <a:r>
            <a:rPr lang="ru-RU" dirty="0" smtClean="0"/>
            <a:t>Чувствительность  к масштабированию</a:t>
          </a:r>
          <a:endParaRPr lang="ru-RU" dirty="0"/>
        </a:p>
      </dgm:t>
    </dgm:pt>
    <dgm:pt modelId="{A6672871-4B38-4E6D-BF7B-67927674E016}" type="parTrans" cxnId="{80734747-40C1-4513-B078-54F05DBE1553}">
      <dgm:prSet/>
      <dgm:spPr/>
      <dgm:t>
        <a:bodyPr/>
        <a:lstStyle/>
        <a:p>
          <a:endParaRPr lang="ru-RU"/>
        </a:p>
      </dgm:t>
    </dgm:pt>
    <dgm:pt modelId="{7B69F80E-7E9A-4926-977A-F3504D1757C5}" type="sibTrans" cxnId="{80734747-40C1-4513-B078-54F05DBE1553}">
      <dgm:prSet/>
      <dgm:spPr/>
      <dgm:t>
        <a:bodyPr/>
        <a:lstStyle/>
        <a:p>
          <a:endParaRPr lang="ru-RU"/>
        </a:p>
      </dgm:t>
    </dgm:pt>
    <dgm:pt modelId="{BF016F15-AE10-4525-961C-5DE6A7C84033}" type="pres">
      <dgm:prSet presAssocID="{804CEAE1-585A-41FA-9591-C47EE3F9545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A4A0209-EB0A-4AAC-AEF5-046DF2A4A399}" type="pres">
      <dgm:prSet presAssocID="{381C6EAD-6849-4812-8EBB-7F1E4C0D3509}" presName="composite" presStyleCnt="0"/>
      <dgm:spPr/>
    </dgm:pt>
    <dgm:pt modelId="{423688B7-8D4B-484D-B1B9-5CEDFA130FCF}" type="pres">
      <dgm:prSet presAssocID="{381C6EAD-6849-4812-8EBB-7F1E4C0D3509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ECCB18-CD9F-484C-92CF-7769EA4FF275}" type="pres">
      <dgm:prSet presAssocID="{381C6EAD-6849-4812-8EBB-7F1E4C0D3509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A2BAEC-DEF1-4A67-B66D-251C1E185867}" type="pres">
      <dgm:prSet presAssocID="{156F1E2C-44FA-4154-A4E5-FDEF68BD750D}" presName="sp" presStyleCnt="0"/>
      <dgm:spPr/>
    </dgm:pt>
    <dgm:pt modelId="{7EE9493F-05B0-4EBC-B72A-184308AEFC46}" type="pres">
      <dgm:prSet presAssocID="{3247798B-60E6-4869-9845-2C2EC28057D2}" presName="composite" presStyleCnt="0"/>
      <dgm:spPr/>
    </dgm:pt>
    <dgm:pt modelId="{DB7980DC-1FBC-4921-A4A9-6A8AF9B25760}" type="pres">
      <dgm:prSet presAssocID="{3247798B-60E6-4869-9845-2C2EC28057D2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72DFC0-1402-41D8-B8CF-36A1A0F78386}" type="pres">
      <dgm:prSet presAssocID="{3247798B-60E6-4869-9845-2C2EC28057D2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428C28-0E3A-4ADB-AABC-139F02D0A12F}" srcId="{804CEAE1-585A-41FA-9591-C47EE3F95458}" destId="{3247798B-60E6-4869-9845-2C2EC28057D2}" srcOrd="1" destOrd="0" parTransId="{30502E4D-FBB9-45AA-8E98-60D815518401}" sibTransId="{06E4C267-14F6-49E5-B841-3CEB52EC47BD}"/>
    <dgm:cxn modelId="{54AC1ED5-1AC1-486C-9C49-7C7302F58613}" type="presOf" srcId="{381C6EAD-6849-4812-8EBB-7F1E4C0D3509}" destId="{423688B7-8D4B-484D-B1B9-5CEDFA130FCF}" srcOrd="0" destOrd="0" presId="urn:microsoft.com/office/officeart/2005/8/layout/chevron2"/>
    <dgm:cxn modelId="{30878F08-C171-45FA-BE27-A1147F6B9D98}" type="presOf" srcId="{A433C28D-0B89-4995-89D0-275E671A89E7}" destId="{0072DFC0-1402-41D8-B8CF-36A1A0F78386}" srcOrd="0" destOrd="0" presId="urn:microsoft.com/office/officeart/2005/8/layout/chevron2"/>
    <dgm:cxn modelId="{75C8F76A-E5E8-4101-80DC-7C1644F2443D}" srcId="{381C6EAD-6849-4812-8EBB-7F1E4C0D3509}" destId="{CB8E80A3-3600-451B-9EC6-564B5D1A362D}" srcOrd="0" destOrd="0" parTransId="{772D44D2-ADBB-42E6-9EBA-E7FDA036A1D6}" sibTransId="{A5DFB393-5354-4F5F-8B32-808237889F29}"/>
    <dgm:cxn modelId="{05B54300-B746-4B2F-8FEB-E2B360B813CF}" srcId="{804CEAE1-585A-41FA-9591-C47EE3F95458}" destId="{381C6EAD-6849-4812-8EBB-7F1E4C0D3509}" srcOrd="0" destOrd="0" parTransId="{63826B33-FE8C-46D9-8E15-9EFCD336997B}" sibTransId="{156F1E2C-44FA-4154-A4E5-FDEF68BD750D}"/>
    <dgm:cxn modelId="{C330573A-9B97-4A06-B560-CD1DC4CBDBE7}" type="presOf" srcId="{3247798B-60E6-4869-9845-2C2EC28057D2}" destId="{DB7980DC-1FBC-4921-A4A9-6A8AF9B25760}" srcOrd="0" destOrd="0" presId="urn:microsoft.com/office/officeart/2005/8/layout/chevron2"/>
    <dgm:cxn modelId="{80734747-40C1-4513-B078-54F05DBE1553}" srcId="{3247798B-60E6-4869-9845-2C2EC28057D2}" destId="{A433C28D-0B89-4995-89D0-275E671A89E7}" srcOrd="0" destOrd="0" parTransId="{A6672871-4B38-4E6D-BF7B-67927674E016}" sibTransId="{7B69F80E-7E9A-4926-977A-F3504D1757C5}"/>
    <dgm:cxn modelId="{52776BB7-B1F6-45BE-9D34-DE797A01D422}" type="presOf" srcId="{804CEAE1-585A-41FA-9591-C47EE3F95458}" destId="{BF016F15-AE10-4525-961C-5DE6A7C84033}" srcOrd="0" destOrd="0" presId="urn:microsoft.com/office/officeart/2005/8/layout/chevron2"/>
    <dgm:cxn modelId="{65490FCB-A474-4A8C-898D-21389C099A92}" type="presOf" srcId="{CB8E80A3-3600-451B-9EC6-564B5D1A362D}" destId="{38ECCB18-CD9F-484C-92CF-7769EA4FF275}" srcOrd="0" destOrd="0" presId="urn:microsoft.com/office/officeart/2005/8/layout/chevron2"/>
    <dgm:cxn modelId="{92616D7C-7D7B-4BB0-8A17-028A558EF1D5}" type="presParOf" srcId="{BF016F15-AE10-4525-961C-5DE6A7C84033}" destId="{1A4A0209-EB0A-4AAC-AEF5-046DF2A4A399}" srcOrd="0" destOrd="0" presId="urn:microsoft.com/office/officeart/2005/8/layout/chevron2"/>
    <dgm:cxn modelId="{DD83057F-96B1-4D5C-9D5C-36529CD1DA88}" type="presParOf" srcId="{1A4A0209-EB0A-4AAC-AEF5-046DF2A4A399}" destId="{423688B7-8D4B-484D-B1B9-5CEDFA130FCF}" srcOrd="0" destOrd="0" presId="urn:microsoft.com/office/officeart/2005/8/layout/chevron2"/>
    <dgm:cxn modelId="{BEF3B505-0060-4211-B53E-DDEF167B9728}" type="presParOf" srcId="{1A4A0209-EB0A-4AAC-AEF5-046DF2A4A399}" destId="{38ECCB18-CD9F-484C-92CF-7769EA4FF275}" srcOrd="1" destOrd="0" presId="urn:microsoft.com/office/officeart/2005/8/layout/chevron2"/>
    <dgm:cxn modelId="{1B5737A8-6996-44D1-A620-1ACA5F53D3D7}" type="presParOf" srcId="{BF016F15-AE10-4525-961C-5DE6A7C84033}" destId="{5BA2BAEC-DEF1-4A67-B66D-251C1E185867}" srcOrd="1" destOrd="0" presId="urn:microsoft.com/office/officeart/2005/8/layout/chevron2"/>
    <dgm:cxn modelId="{3AC09BA9-3C66-4941-A41B-E1050611A76B}" type="presParOf" srcId="{BF016F15-AE10-4525-961C-5DE6A7C84033}" destId="{7EE9493F-05B0-4EBC-B72A-184308AEFC46}" srcOrd="2" destOrd="0" presId="urn:microsoft.com/office/officeart/2005/8/layout/chevron2"/>
    <dgm:cxn modelId="{86B22761-F84E-4888-8F25-5D1D24671945}" type="presParOf" srcId="{7EE9493F-05B0-4EBC-B72A-184308AEFC46}" destId="{DB7980DC-1FBC-4921-A4A9-6A8AF9B25760}" srcOrd="0" destOrd="0" presId="urn:microsoft.com/office/officeart/2005/8/layout/chevron2"/>
    <dgm:cxn modelId="{C579FBCD-F138-48F6-8B37-ECE05112C120}" type="presParOf" srcId="{7EE9493F-05B0-4EBC-B72A-184308AEFC46}" destId="{0072DFC0-1402-41D8-B8CF-36A1A0F78386}" srcOrd="1" destOrd="0" presId="urn:microsoft.com/office/officeart/2005/8/layout/chevron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04CEAE1-585A-41FA-9591-C47EE3F95458}" type="doc">
      <dgm:prSet loTypeId="urn:microsoft.com/office/officeart/2005/8/layout/chevron2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381C6EAD-6849-4812-8EBB-7F1E4C0D3509}">
      <dgm:prSet phldrT="[Текст]"/>
      <dgm:spPr/>
      <dgm:t>
        <a:bodyPr/>
        <a:lstStyle/>
        <a:p>
          <a:r>
            <a:rPr lang="ru-RU" dirty="0" smtClean="0"/>
            <a:t>1.</a:t>
          </a:r>
          <a:endParaRPr lang="ru-RU" dirty="0"/>
        </a:p>
      </dgm:t>
    </dgm:pt>
    <dgm:pt modelId="{63826B33-FE8C-46D9-8E15-9EFCD336997B}" type="parTrans" cxnId="{05B54300-B746-4B2F-8FEB-E2B360B813CF}">
      <dgm:prSet/>
      <dgm:spPr/>
      <dgm:t>
        <a:bodyPr/>
        <a:lstStyle/>
        <a:p>
          <a:endParaRPr lang="ru-RU"/>
        </a:p>
      </dgm:t>
    </dgm:pt>
    <dgm:pt modelId="{156F1E2C-44FA-4154-A4E5-FDEF68BD750D}" type="sibTrans" cxnId="{05B54300-B746-4B2F-8FEB-E2B360B813CF}">
      <dgm:prSet/>
      <dgm:spPr/>
      <dgm:t>
        <a:bodyPr/>
        <a:lstStyle/>
        <a:p>
          <a:endParaRPr lang="ru-RU"/>
        </a:p>
      </dgm:t>
    </dgm:pt>
    <dgm:pt modelId="{CB8E80A3-3600-451B-9EC6-564B5D1A362D}">
      <dgm:prSet phldrT="[Текст]"/>
      <dgm:spPr/>
      <dgm:t>
        <a:bodyPr/>
        <a:lstStyle/>
        <a:p>
          <a:r>
            <a:rPr lang="ru-RU" dirty="0" smtClean="0"/>
            <a:t>Небольшой объем</a:t>
          </a:r>
          <a:endParaRPr lang="ru-RU" dirty="0"/>
        </a:p>
      </dgm:t>
    </dgm:pt>
    <dgm:pt modelId="{772D44D2-ADBB-42E6-9EBA-E7FDA036A1D6}" type="parTrans" cxnId="{75C8F76A-E5E8-4101-80DC-7C1644F2443D}">
      <dgm:prSet/>
      <dgm:spPr/>
      <dgm:t>
        <a:bodyPr/>
        <a:lstStyle/>
        <a:p>
          <a:endParaRPr lang="ru-RU"/>
        </a:p>
      </dgm:t>
    </dgm:pt>
    <dgm:pt modelId="{A5DFB393-5354-4F5F-8B32-808237889F29}" type="sibTrans" cxnId="{75C8F76A-E5E8-4101-80DC-7C1644F2443D}">
      <dgm:prSet/>
      <dgm:spPr/>
      <dgm:t>
        <a:bodyPr/>
        <a:lstStyle/>
        <a:p>
          <a:endParaRPr lang="ru-RU"/>
        </a:p>
      </dgm:t>
    </dgm:pt>
    <dgm:pt modelId="{3247798B-60E6-4869-9845-2C2EC28057D2}">
      <dgm:prSet phldrT="[Текст]"/>
      <dgm:spPr/>
      <dgm:t>
        <a:bodyPr/>
        <a:lstStyle/>
        <a:p>
          <a:r>
            <a:rPr lang="ru-RU" dirty="0" smtClean="0"/>
            <a:t>2.</a:t>
          </a:r>
          <a:endParaRPr lang="ru-RU" dirty="0"/>
        </a:p>
      </dgm:t>
    </dgm:pt>
    <dgm:pt modelId="{30502E4D-FBB9-45AA-8E98-60D815518401}" type="parTrans" cxnId="{A8428C28-0E3A-4ADB-AABC-139F02D0A12F}">
      <dgm:prSet/>
      <dgm:spPr/>
      <dgm:t>
        <a:bodyPr/>
        <a:lstStyle/>
        <a:p>
          <a:endParaRPr lang="ru-RU"/>
        </a:p>
      </dgm:t>
    </dgm:pt>
    <dgm:pt modelId="{06E4C267-14F6-49E5-B841-3CEB52EC47BD}" type="sibTrans" cxnId="{A8428C28-0E3A-4ADB-AABC-139F02D0A12F}">
      <dgm:prSet/>
      <dgm:spPr/>
      <dgm:t>
        <a:bodyPr/>
        <a:lstStyle/>
        <a:p>
          <a:endParaRPr lang="ru-RU"/>
        </a:p>
      </dgm:t>
    </dgm:pt>
    <dgm:pt modelId="{A433C28D-0B89-4995-89D0-275E671A89E7}">
      <dgm:prSet phldrT="[Текст]"/>
      <dgm:spPr/>
      <dgm:t>
        <a:bodyPr/>
        <a:lstStyle/>
        <a:p>
          <a:r>
            <a:rPr lang="ru-RU" dirty="0" smtClean="0"/>
            <a:t>Масштабирование без потери качества</a:t>
          </a:r>
          <a:endParaRPr lang="ru-RU" dirty="0"/>
        </a:p>
      </dgm:t>
    </dgm:pt>
    <dgm:pt modelId="{A6672871-4B38-4E6D-BF7B-67927674E016}" type="parTrans" cxnId="{80734747-40C1-4513-B078-54F05DBE1553}">
      <dgm:prSet/>
      <dgm:spPr/>
      <dgm:t>
        <a:bodyPr/>
        <a:lstStyle/>
        <a:p>
          <a:endParaRPr lang="ru-RU"/>
        </a:p>
      </dgm:t>
    </dgm:pt>
    <dgm:pt modelId="{7B69F80E-7E9A-4926-977A-F3504D1757C5}" type="sibTrans" cxnId="{80734747-40C1-4513-B078-54F05DBE1553}">
      <dgm:prSet/>
      <dgm:spPr/>
      <dgm:t>
        <a:bodyPr/>
        <a:lstStyle/>
        <a:p>
          <a:endParaRPr lang="ru-RU"/>
        </a:p>
      </dgm:t>
    </dgm:pt>
    <dgm:pt modelId="{BF016F15-AE10-4525-961C-5DE6A7C84033}" type="pres">
      <dgm:prSet presAssocID="{804CEAE1-585A-41FA-9591-C47EE3F9545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A4A0209-EB0A-4AAC-AEF5-046DF2A4A399}" type="pres">
      <dgm:prSet presAssocID="{381C6EAD-6849-4812-8EBB-7F1E4C0D3509}" presName="composite" presStyleCnt="0"/>
      <dgm:spPr/>
    </dgm:pt>
    <dgm:pt modelId="{423688B7-8D4B-484D-B1B9-5CEDFA130FCF}" type="pres">
      <dgm:prSet presAssocID="{381C6EAD-6849-4812-8EBB-7F1E4C0D3509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ECCB18-CD9F-484C-92CF-7769EA4FF275}" type="pres">
      <dgm:prSet presAssocID="{381C6EAD-6849-4812-8EBB-7F1E4C0D3509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A2BAEC-DEF1-4A67-B66D-251C1E185867}" type="pres">
      <dgm:prSet presAssocID="{156F1E2C-44FA-4154-A4E5-FDEF68BD750D}" presName="sp" presStyleCnt="0"/>
      <dgm:spPr/>
    </dgm:pt>
    <dgm:pt modelId="{7EE9493F-05B0-4EBC-B72A-184308AEFC46}" type="pres">
      <dgm:prSet presAssocID="{3247798B-60E6-4869-9845-2C2EC28057D2}" presName="composite" presStyleCnt="0"/>
      <dgm:spPr/>
    </dgm:pt>
    <dgm:pt modelId="{DB7980DC-1FBC-4921-A4A9-6A8AF9B25760}" type="pres">
      <dgm:prSet presAssocID="{3247798B-60E6-4869-9845-2C2EC28057D2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72DFC0-1402-41D8-B8CF-36A1A0F78386}" type="pres">
      <dgm:prSet presAssocID="{3247798B-60E6-4869-9845-2C2EC28057D2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428C28-0E3A-4ADB-AABC-139F02D0A12F}" srcId="{804CEAE1-585A-41FA-9591-C47EE3F95458}" destId="{3247798B-60E6-4869-9845-2C2EC28057D2}" srcOrd="1" destOrd="0" parTransId="{30502E4D-FBB9-45AA-8E98-60D815518401}" sibTransId="{06E4C267-14F6-49E5-B841-3CEB52EC47BD}"/>
    <dgm:cxn modelId="{73D2FDA5-6688-4D11-9981-55D0692A93DE}" type="presOf" srcId="{804CEAE1-585A-41FA-9591-C47EE3F95458}" destId="{BF016F15-AE10-4525-961C-5DE6A7C84033}" srcOrd="0" destOrd="0" presId="urn:microsoft.com/office/officeart/2005/8/layout/chevron2"/>
    <dgm:cxn modelId="{3659D9B5-0BC2-4A7C-9F62-972A329D5CFD}" type="presOf" srcId="{381C6EAD-6849-4812-8EBB-7F1E4C0D3509}" destId="{423688B7-8D4B-484D-B1B9-5CEDFA130FCF}" srcOrd="0" destOrd="0" presId="urn:microsoft.com/office/officeart/2005/8/layout/chevron2"/>
    <dgm:cxn modelId="{75C8F76A-E5E8-4101-80DC-7C1644F2443D}" srcId="{381C6EAD-6849-4812-8EBB-7F1E4C0D3509}" destId="{CB8E80A3-3600-451B-9EC6-564B5D1A362D}" srcOrd="0" destOrd="0" parTransId="{772D44D2-ADBB-42E6-9EBA-E7FDA036A1D6}" sibTransId="{A5DFB393-5354-4F5F-8B32-808237889F29}"/>
    <dgm:cxn modelId="{05B54300-B746-4B2F-8FEB-E2B360B813CF}" srcId="{804CEAE1-585A-41FA-9591-C47EE3F95458}" destId="{381C6EAD-6849-4812-8EBB-7F1E4C0D3509}" srcOrd="0" destOrd="0" parTransId="{63826B33-FE8C-46D9-8E15-9EFCD336997B}" sibTransId="{156F1E2C-44FA-4154-A4E5-FDEF68BD750D}"/>
    <dgm:cxn modelId="{648931A6-773F-424E-8F09-2247F83B4FC6}" type="presOf" srcId="{A433C28D-0B89-4995-89D0-275E671A89E7}" destId="{0072DFC0-1402-41D8-B8CF-36A1A0F78386}" srcOrd="0" destOrd="0" presId="urn:microsoft.com/office/officeart/2005/8/layout/chevron2"/>
    <dgm:cxn modelId="{80734747-40C1-4513-B078-54F05DBE1553}" srcId="{3247798B-60E6-4869-9845-2C2EC28057D2}" destId="{A433C28D-0B89-4995-89D0-275E671A89E7}" srcOrd="0" destOrd="0" parTransId="{A6672871-4B38-4E6D-BF7B-67927674E016}" sibTransId="{7B69F80E-7E9A-4926-977A-F3504D1757C5}"/>
    <dgm:cxn modelId="{6DC92788-5321-41AD-A9C9-F540DFBA5DCF}" type="presOf" srcId="{3247798B-60E6-4869-9845-2C2EC28057D2}" destId="{DB7980DC-1FBC-4921-A4A9-6A8AF9B25760}" srcOrd="0" destOrd="0" presId="urn:microsoft.com/office/officeart/2005/8/layout/chevron2"/>
    <dgm:cxn modelId="{36D24F2E-6EE5-4E24-AF6C-D3C4EF2D3B4B}" type="presOf" srcId="{CB8E80A3-3600-451B-9EC6-564B5D1A362D}" destId="{38ECCB18-CD9F-484C-92CF-7769EA4FF275}" srcOrd="0" destOrd="0" presId="urn:microsoft.com/office/officeart/2005/8/layout/chevron2"/>
    <dgm:cxn modelId="{4778B5DD-D00A-41C9-8208-68C61D6B9DCF}" type="presParOf" srcId="{BF016F15-AE10-4525-961C-5DE6A7C84033}" destId="{1A4A0209-EB0A-4AAC-AEF5-046DF2A4A399}" srcOrd="0" destOrd="0" presId="urn:microsoft.com/office/officeart/2005/8/layout/chevron2"/>
    <dgm:cxn modelId="{AA169841-CFFB-42FE-9AB0-1F7621D5787C}" type="presParOf" srcId="{1A4A0209-EB0A-4AAC-AEF5-046DF2A4A399}" destId="{423688B7-8D4B-484D-B1B9-5CEDFA130FCF}" srcOrd="0" destOrd="0" presId="urn:microsoft.com/office/officeart/2005/8/layout/chevron2"/>
    <dgm:cxn modelId="{EB821D17-2EAB-4EA3-B3DE-C10B87B964D3}" type="presParOf" srcId="{1A4A0209-EB0A-4AAC-AEF5-046DF2A4A399}" destId="{38ECCB18-CD9F-484C-92CF-7769EA4FF275}" srcOrd="1" destOrd="0" presId="urn:microsoft.com/office/officeart/2005/8/layout/chevron2"/>
    <dgm:cxn modelId="{8A41AE44-F9F1-49C6-BC50-FE47520C4B68}" type="presParOf" srcId="{BF016F15-AE10-4525-961C-5DE6A7C84033}" destId="{5BA2BAEC-DEF1-4A67-B66D-251C1E185867}" srcOrd="1" destOrd="0" presId="urn:microsoft.com/office/officeart/2005/8/layout/chevron2"/>
    <dgm:cxn modelId="{AFC00138-0247-4688-B43E-C2DE833EE350}" type="presParOf" srcId="{BF016F15-AE10-4525-961C-5DE6A7C84033}" destId="{7EE9493F-05B0-4EBC-B72A-184308AEFC46}" srcOrd="2" destOrd="0" presId="urn:microsoft.com/office/officeart/2005/8/layout/chevron2"/>
    <dgm:cxn modelId="{9885FE3D-A2E0-4D07-9A47-49F8E266E684}" type="presParOf" srcId="{7EE9493F-05B0-4EBC-B72A-184308AEFC46}" destId="{DB7980DC-1FBC-4921-A4A9-6A8AF9B25760}" srcOrd="0" destOrd="0" presId="urn:microsoft.com/office/officeart/2005/8/layout/chevron2"/>
    <dgm:cxn modelId="{D479106C-F77F-46F3-92DA-48583F68EA52}" type="presParOf" srcId="{7EE9493F-05B0-4EBC-B72A-184308AEFC46}" destId="{0072DFC0-1402-41D8-B8CF-36A1A0F78386}" srcOrd="1" destOrd="0" presId="urn:microsoft.com/office/officeart/2005/8/layout/chevron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D92B63F-8202-4BDF-9C96-1B3122D16DBE}" type="doc">
      <dgm:prSet loTypeId="urn:microsoft.com/office/officeart/2005/8/layout/bList2" loCatId="list" qsTypeId="urn:microsoft.com/office/officeart/2005/8/quickstyle/3d1" qsCatId="3D" csTypeId="urn:microsoft.com/office/officeart/2005/8/colors/colorful5" csCatId="colorful" phldr="1"/>
      <dgm:spPr/>
    </dgm:pt>
    <dgm:pt modelId="{0D06ED0C-5925-4C26-AEC8-85721A7E85C0}">
      <dgm:prSet phldrT="[Текст]"/>
      <dgm:spPr/>
      <dgm:t>
        <a:bodyPr/>
        <a:lstStyle/>
        <a:p>
          <a:r>
            <a:rPr lang="ru-RU" dirty="0" smtClean="0"/>
            <a:t>Растровые редакторы</a:t>
          </a:r>
          <a:endParaRPr lang="ru-RU" dirty="0"/>
        </a:p>
      </dgm:t>
    </dgm:pt>
    <dgm:pt modelId="{E3ED92C3-3F2C-4882-B132-DDE291167B36}" type="parTrans" cxnId="{8C4D4A27-C958-4698-9FC5-BDA3CC2D2244}">
      <dgm:prSet/>
      <dgm:spPr/>
      <dgm:t>
        <a:bodyPr/>
        <a:lstStyle/>
        <a:p>
          <a:endParaRPr lang="ru-RU"/>
        </a:p>
      </dgm:t>
    </dgm:pt>
    <dgm:pt modelId="{4F3ECEDE-DF24-4976-A1E9-866450DFA7EC}" type="sibTrans" cxnId="{8C4D4A27-C958-4698-9FC5-BDA3CC2D2244}">
      <dgm:prSet/>
      <dgm:spPr/>
      <dgm:t>
        <a:bodyPr/>
        <a:lstStyle/>
        <a:p>
          <a:endParaRPr lang="ru-RU"/>
        </a:p>
      </dgm:t>
    </dgm:pt>
    <dgm:pt modelId="{613E7A67-6CC4-4F9A-9265-590E5D807023}">
      <dgm:prSet phldrT="[Текст]"/>
      <dgm:spPr/>
      <dgm:t>
        <a:bodyPr/>
        <a:lstStyle/>
        <a:p>
          <a:r>
            <a:rPr lang="ru-RU" dirty="0" smtClean="0"/>
            <a:t>Векторные редакторы</a:t>
          </a:r>
          <a:endParaRPr lang="ru-RU" dirty="0"/>
        </a:p>
      </dgm:t>
    </dgm:pt>
    <dgm:pt modelId="{D71C1378-0957-46B6-9878-AC94D11F006E}" type="parTrans" cxnId="{4E321778-7BDC-4DE3-B92A-E05DFEE182C5}">
      <dgm:prSet/>
      <dgm:spPr/>
      <dgm:t>
        <a:bodyPr/>
        <a:lstStyle/>
        <a:p>
          <a:endParaRPr lang="ru-RU"/>
        </a:p>
      </dgm:t>
    </dgm:pt>
    <dgm:pt modelId="{B4056CE6-290E-4E2D-94B7-594C934318E2}" type="sibTrans" cxnId="{4E321778-7BDC-4DE3-B92A-E05DFEE182C5}">
      <dgm:prSet/>
      <dgm:spPr/>
      <dgm:t>
        <a:bodyPr/>
        <a:lstStyle/>
        <a:p>
          <a:endParaRPr lang="ru-RU"/>
        </a:p>
      </dgm:t>
    </dgm:pt>
    <dgm:pt modelId="{49EEE2A2-F48A-4421-851B-3AEEBAE73C56}">
      <dgm:prSet/>
      <dgm:spPr/>
      <dgm:t>
        <a:bodyPr/>
        <a:lstStyle/>
        <a:p>
          <a:r>
            <a:rPr lang="en-US" dirty="0" smtClean="0"/>
            <a:t>Photoshop</a:t>
          </a:r>
          <a:endParaRPr lang="ru-RU" dirty="0"/>
        </a:p>
      </dgm:t>
    </dgm:pt>
    <dgm:pt modelId="{EDF3128D-DC51-4E90-B151-57AAC3BEDF63}" type="parTrans" cxnId="{10DB4864-1B2B-46C3-92BC-CDF98D419F97}">
      <dgm:prSet/>
      <dgm:spPr/>
      <dgm:t>
        <a:bodyPr/>
        <a:lstStyle/>
        <a:p>
          <a:endParaRPr lang="ru-RU"/>
        </a:p>
      </dgm:t>
    </dgm:pt>
    <dgm:pt modelId="{864175AA-9307-422D-89D6-2555FD37BA39}" type="sibTrans" cxnId="{10DB4864-1B2B-46C3-92BC-CDF98D419F97}">
      <dgm:prSet/>
      <dgm:spPr/>
      <dgm:t>
        <a:bodyPr/>
        <a:lstStyle/>
        <a:p>
          <a:endParaRPr lang="ru-RU"/>
        </a:p>
      </dgm:t>
    </dgm:pt>
    <dgm:pt modelId="{B9B65C80-29D7-4300-A546-6BA7B61AB452}">
      <dgm:prSet/>
      <dgm:spPr/>
      <dgm:t>
        <a:bodyPr/>
        <a:lstStyle/>
        <a:p>
          <a:r>
            <a:rPr lang="en-US" dirty="0" smtClean="0"/>
            <a:t>Paint</a:t>
          </a:r>
          <a:endParaRPr lang="ru-RU" dirty="0"/>
        </a:p>
      </dgm:t>
    </dgm:pt>
    <dgm:pt modelId="{544E9912-6423-417C-BD6B-0F63E1884A42}" type="parTrans" cxnId="{51C37F8B-D46B-4C67-893E-D6C65C4F7437}">
      <dgm:prSet/>
      <dgm:spPr/>
      <dgm:t>
        <a:bodyPr/>
        <a:lstStyle/>
        <a:p>
          <a:endParaRPr lang="ru-RU"/>
        </a:p>
      </dgm:t>
    </dgm:pt>
    <dgm:pt modelId="{EA64F1BC-972D-4E8C-8681-C1691EDE43A1}" type="sibTrans" cxnId="{51C37F8B-D46B-4C67-893E-D6C65C4F7437}">
      <dgm:prSet/>
      <dgm:spPr/>
      <dgm:t>
        <a:bodyPr/>
        <a:lstStyle/>
        <a:p>
          <a:endParaRPr lang="ru-RU"/>
        </a:p>
      </dgm:t>
    </dgm:pt>
    <dgm:pt modelId="{8F57833E-A557-4DBE-B41E-59C921C97B19}">
      <dgm:prSet/>
      <dgm:spPr/>
      <dgm:t>
        <a:bodyPr/>
        <a:lstStyle/>
        <a:p>
          <a:r>
            <a:rPr lang="en-US" dirty="0" smtClean="0"/>
            <a:t>CorelDraw</a:t>
          </a:r>
          <a:endParaRPr lang="ru-RU" dirty="0"/>
        </a:p>
      </dgm:t>
    </dgm:pt>
    <dgm:pt modelId="{D9229056-8B67-4446-A79E-BD287B9A5223}" type="parTrans" cxnId="{11C280D3-2BEF-4B2C-B645-50684D61F9FD}">
      <dgm:prSet/>
      <dgm:spPr/>
      <dgm:t>
        <a:bodyPr/>
        <a:lstStyle/>
        <a:p>
          <a:endParaRPr lang="ru-RU"/>
        </a:p>
      </dgm:t>
    </dgm:pt>
    <dgm:pt modelId="{8184F387-1E4B-4C61-9971-F67BFDAB48EE}" type="sibTrans" cxnId="{11C280D3-2BEF-4B2C-B645-50684D61F9FD}">
      <dgm:prSet/>
      <dgm:spPr/>
      <dgm:t>
        <a:bodyPr/>
        <a:lstStyle/>
        <a:p>
          <a:endParaRPr lang="ru-RU"/>
        </a:p>
      </dgm:t>
    </dgm:pt>
    <dgm:pt modelId="{117F1839-586E-4051-8898-1E92E7E66DC8}">
      <dgm:prSet/>
      <dgm:spPr/>
      <dgm:t>
        <a:bodyPr/>
        <a:lstStyle/>
        <a:p>
          <a:r>
            <a:rPr lang="en-US" dirty="0" smtClean="0"/>
            <a:t>Macromedia Flash MX</a:t>
          </a:r>
          <a:endParaRPr lang="ru-RU" dirty="0"/>
        </a:p>
      </dgm:t>
    </dgm:pt>
    <dgm:pt modelId="{E02CCD5A-C533-4371-8850-025464681B6A}" type="parTrans" cxnId="{CB1E6449-F4B3-4639-B0F9-F96905FA89A5}">
      <dgm:prSet/>
      <dgm:spPr/>
      <dgm:t>
        <a:bodyPr/>
        <a:lstStyle/>
        <a:p>
          <a:endParaRPr lang="ru-RU"/>
        </a:p>
      </dgm:t>
    </dgm:pt>
    <dgm:pt modelId="{32956915-C11F-4F0A-867F-B4B22A7CDE9A}" type="sibTrans" cxnId="{CB1E6449-F4B3-4639-B0F9-F96905FA89A5}">
      <dgm:prSet/>
      <dgm:spPr/>
      <dgm:t>
        <a:bodyPr/>
        <a:lstStyle/>
        <a:p>
          <a:endParaRPr lang="ru-RU"/>
        </a:p>
      </dgm:t>
    </dgm:pt>
    <dgm:pt modelId="{383E4FCD-2E86-433F-BCE8-E90ADB2E9851}" type="pres">
      <dgm:prSet presAssocID="{AD92B63F-8202-4BDF-9C96-1B3122D16DBE}" presName="diagram" presStyleCnt="0">
        <dgm:presLayoutVars>
          <dgm:dir/>
          <dgm:animLvl val="lvl"/>
          <dgm:resizeHandles val="exact"/>
        </dgm:presLayoutVars>
      </dgm:prSet>
      <dgm:spPr/>
    </dgm:pt>
    <dgm:pt modelId="{DC438730-9EB5-41EE-80FD-8A7FC474DAAC}" type="pres">
      <dgm:prSet presAssocID="{0D06ED0C-5925-4C26-AEC8-85721A7E85C0}" presName="compNode" presStyleCnt="0"/>
      <dgm:spPr/>
    </dgm:pt>
    <dgm:pt modelId="{D03E5EB2-E471-4ECA-8192-7608F6B419B7}" type="pres">
      <dgm:prSet presAssocID="{0D06ED0C-5925-4C26-AEC8-85721A7E85C0}" presName="childRec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254F39-34AF-4E13-839B-99028FDFEF74}" type="pres">
      <dgm:prSet presAssocID="{0D06ED0C-5925-4C26-AEC8-85721A7E85C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4D920F-3687-47D5-B688-73103F507F69}" type="pres">
      <dgm:prSet presAssocID="{0D06ED0C-5925-4C26-AEC8-85721A7E85C0}" presName="parentRect" presStyleLbl="alignNode1" presStyleIdx="0" presStyleCnt="2"/>
      <dgm:spPr/>
      <dgm:t>
        <a:bodyPr/>
        <a:lstStyle/>
        <a:p>
          <a:endParaRPr lang="ru-RU"/>
        </a:p>
      </dgm:t>
    </dgm:pt>
    <dgm:pt modelId="{45008385-A101-471C-8D4E-4116756B374E}" type="pres">
      <dgm:prSet presAssocID="{0D06ED0C-5925-4C26-AEC8-85721A7E85C0}" presName="adorn" presStyleLbl="fgAccFollowNode1" presStyleIdx="0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6007BAAC-EC10-4B78-A49A-1D041057CAFE}" type="pres">
      <dgm:prSet presAssocID="{4F3ECEDE-DF24-4976-A1E9-866450DFA7EC}" presName="sibTrans" presStyleLbl="sibTrans2D1" presStyleIdx="0" presStyleCnt="0"/>
      <dgm:spPr/>
      <dgm:t>
        <a:bodyPr/>
        <a:lstStyle/>
        <a:p>
          <a:endParaRPr lang="ru-RU"/>
        </a:p>
      </dgm:t>
    </dgm:pt>
    <dgm:pt modelId="{7250BA7B-F53C-41C1-969F-0292263CC14E}" type="pres">
      <dgm:prSet presAssocID="{613E7A67-6CC4-4F9A-9265-590E5D807023}" presName="compNode" presStyleCnt="0"/>
      <dgm:spPr/>
    </dgm:pt>
    <dgm:pt modelId="{2D6D0EFE-29B3-46B0-A533-8B42E3FF8479}" type="pres">
      <dgm:prSet presAssocID="{613E7A67-6CC4-4F9A-9265-590E5D807023}" presName="childRec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7E65E8-0966-4DAF-910C-090078C5D419}" type="pres">
      <dgm:prSet presAssocID="{613E7A67-6CC4-4F9A-9265-590E5D807023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2CF902-DA06-4480-BCF2-710C6BF3BF67}" type="pres">
      <dgm:prSet presAssocID="{613E7A67-6CC4-4F9A-9265-590E5D807023}" presName="parentRect" presStyleLbl="alignNode1" presStyleIdx="1" presStyleCnt="2"/>
      <dgm:spPr/>
      <dgm:t>
        <a:bodyPr/>
        <a:lstStyle/>
        <a:p>
          <a:endParaRPr lang="ru-RU"/>
        </a:p>
      </dgm:t>
    </dgm:pt>
    <dgm:pt modelId="{ACB81B5D-00D5-4025-A359-FAD78FF363CE}" type="pres">
      <dgm:prSet presAssocID="{613E7A67-6CC4-4F9A-9265-590E5D807023}" presName="adorn" presStyleLbl="fgAccFollowNode1" presStyleIdx="1" presStyleCnt="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</dgm:ptLst>
  <dgm:cxnLst>
    <dgm:cxn modelId="{51C37F8B-D46B-4C67-893E-D6C65C4F7437}" srcId="{0D06ED0C-5925-4C26-AEC8-85721A7E85C0}" destId="{B9B65C80-29D7-4300-A546-6BA7B61AB452}" srcOrd="1" destOrd="0" parTransId="{544E9912-6423-417C-BD6B-0F63E1884A42}" sibTransId="{EA64F1BC-972D-4E8C-8681-C1691EDE43A1}"/>
    <dgm:cxn modelId="{F701819F-4EBF-4F03-BD6C-53CFD7077BC6}" type="presOf" srcId="{AD92B63F-8202-4BDF-9C96-1B3122D16DBE}" destId="{383E4FCD-2E86-433F-BCE8-E90ADB2E9851}" srcOrd="0" destOrd="0" presId="urn:microsoft.com/office/officeart/2005/8/layout/bList2"/>
    <dgm:cxn modelId="{0967596C-C8B4-45B1-A8D1-9A25048A7AD9}" type="presOf" srcId="{0D06ED0C-5925-4C26-AEC8-85721A7E85C0}" destId="{A54D920F-3687-47D5-B688-73103F507F69}" srcOrd="1" destOrd="0" presId="urn:microsoft.com/office/officeart/2005/8/layout/bList2"/>
    <dgm:cxn modelId="{0C75502B-5CF9-49C8-8576-C19E7441CFF6}" type="presOf" srcId="{B9B65C80-29D7-4300-A546-6BA7B61AB452}" destId="{D03E5EB2-E471-4ECA-8192-7608F6B419B7}" srcOrd="0" destOrd="1" presId="urn:microsoft.com/office/officeart/2005/8/layout/bList2"/>
    <dgm:cxn modelId="{139CB68C-6C3F-462A-82C6-434B7FB696BE}" type="presOf" srcId="{4F3ECEDE-DF24-4976-A1E9-866450DFA7EC}" destId="{6007BAAC-EC10-4B78-A49A-1D041057CAFE}" srcOrd="0" destOrd="0" presId="urn:microsoft.com/office/officeart/2005/8/layout/bList2"/>
    <dgm:cxn modelId="{10DB4864-1B2B-46C3-92BC-CDF98D419F97}" srcId="{0D06ED0C-5925-4C26-AEC8-85721A7E85C0}" destId="{49EEE2A2-F48A-4421-851B-3AEEBAE73C56}" srcOrd="0" destOrd="0" parTransId="{EDF3128D-DC51-4E90-B151-57AAC3BEDF63}" sibTransId="{864175AA-9307-422D-89D6-2555FD37BA39}"/>
    <dgm:cxn modelId="{CB1E6449-F4B3-4639-B0F9-F96905FA89A5}" srcId="{613E7A67-6CC4-4F9A-9265-590E5D807023}" destId="{117F1839-586E-4051-8898-1E92E7E66DC8}" srcOrd="1" destOrd="0" parTransId="{E02CCD5A-C533-4371-8850-025464681B6A}" sibTransId="{32956915-C11F-4F0A-867F-B4B22A7CDE9A}"/>
    <dgm:cxn modelId="{4472A073-8851-419F-90CB-DA96ABB780CB}" type="presOf" srcId="{8F57833E-A557-4DBE-B41E-59C921C97B19}" destId="{2D6D0EFE-29B3-46B0-A533-8B42E3FF8479}" srcOrd="0" destOrd="0" presId="urn:microsoft.com/office/officeart/2005/8/layout/bList2"/>
    <dgm:cxn modelId="{4E321778-7BDC-4DE3-B92A-E05DFEE182C5}" srcId="{AD92B63F-8202-4BDF-9C96-1B3122D16DBE}" destId="{613E7A67-6CC4-4F9A-9265-590E5D807023}" srcOrd="1" destOrd="0" parTransId="{D71C1378-0957-46B6-9878-AC94D11F006E}" sibTransId="{B4056CE6-290E-4E2D-94B7-594C934318E2}"/>
    <dgm:cxn modelId="{47C94B6B-79AA-4F5E-8DBE-98EE61E33B87}" type="presOf" srcId="{613E7A67-6CC4-4F9A-9265-590E5D807023}" destId="{7F2CF902-DA06-4480-BCF2-710C6BF3BF67}" srcOrd="1" destOrd="0" presId="urn:microsoft.com/office/officeart/2005/8/layout/bList2"/>
    <dgm:cxn modelId="{65E0BDDD-6D37-4800-A8E6-00B6D2FB1591}" type="presOf" srcId="{49EEE2A2-F48A-4421-851B-3AEEBAE73C56}" destId="{D03E5EB2-E471-4ECA-8192-7608F6B419B7}" srcOrd="0" destOrd="0" presId="urn:microsoft.com/office/officeart/2005/8/layout/bList2"/>
    <dgm:cxn modelId="{ACD9F81E-8B94-4D81-821B-AE6F93819E1A}" type="presOf" srcId="{0D06ED0C-5925-4C26-AEC8-85721A7E85C0}" destId="{93254F39-34AF-4E13-839B-99028FDFEF74}" srcOrd="0" destOrd="0" presId="urn:microsoft.com/office/officeart/2005/8/layout/bList2"/>
    <dgm:cxn modelId="{27D54215-4732-4BCA-AC5E-AE5E4F434A26}" type="presOf" srcId="{117F1839-586E-4051-8898-1E92E7E66DC8}" destId="{2D6D0EFE-29B3-46B0-A533-8B42E3FF8479}" srcOrd="0" destOrd="1" presId="urn:microsoft.com/office/officeart/2005/8/layout/bList2"/>
    <dgm:cxn modelId="{11C280D3-2BEF-4B2C-B645-50684D61F9FD}" srcId="{613E7A67-6CC4-4F9A-9265-590E5D807023}" destId="{8F57833E-A557-4DBE-B41E-59C921C97B19}" srcOrd="0" destOrd="0" parTransId="{D9229056-8B67-4446-A79E-BD287B9A5223}" sibTransId="{8184F387-1E4B-4C61-9971-F67BFDAB48EE}"/>
    <dgm:cxn modelId="{8C4D4A27-C958-4698-9FC5-BDA3CC2D2244}" srcId="{AD92B63F-8202-4BDF-9C96-1B3122D16DBE}" destId="{0D06ED0C-5925-4C26-AEC8-85721A7E85C0}" srcOrd="0" destOrd="0" parTransId="{E3ED92C3-3F2C-4882-B132-DDE291167B36}" sibTransId="{4F3ECEDE-DF24-4976-A1E9-866450DFA7EC}"/>
    <dgm:cxn modelId="{D30ECFE1-8743-44A3-A655-C7564C4BF0AD}" type="presOf" srcId="{613E7A67-6CC4-4F9A-9265-590E5D807023}" destId="{B07E65E8-0966-4DAF-910C-090078C5D419}" srcOrd="0" destOrd="0" presId="urn:microsoft.com/office/officeart/2005/8/layout/bList2"/>
    <dgm:cxn modelId="{4A722461-DF8E-4D3A-AAD2-2B86C53F2AE4}" type="presParOf" srcId="{383E4FCD-2E86-433F-BCE8-E90ADB2E9851}" destId="{DC438730-9EB5-41EE-80FD-8A7FC474DAAC}" srcOrd="0" destOrd="0" presId="urn:microsoft.com/office/officeart/2005/8/layout/bList2"/>
    <dgm:cxn modelId="{6F12187B-7B67-463A-B3A6-736D0F0DEFDA}" type="presParOf" srcId="{DC438730-9EB5-41EE-80FD-8A7FC474DAAC}" destId="{D03E5EB2-E471-4ECA-8192-7608F6B419B7}" srcOrd="0" destOrd="0" presId="urn:microsoft.com/office/officeart/2005/8/layout/bList2"/>
    <dgm:cxn modelId="{6D905D18-1F17-4EA3-BA1F-715FF2CF784C}" type="presParOf" srcId="{DC438730-9EB5-41EE-80FD-8A7FC474DAAC}" destId="{93254F39-34AF-4E13-839B-99028FDFEF74}" srcOrd="1" destOrd="0" presId="urn:microsoft.com/office/officeart/2005/8/layout/bList2"/>
    <dgm:cxn modelId="{AD62FAC9-DF2D-4E56-8012-A61C53213556}" type="presParOf" srcId="{DC438730-9EB5-41EE-80FD-8A7FC474DAAC}" destId="{A54D920F-3687-47D5-B688-73103F507F69}" srcOrd="2" destOrd="0" presId="urn:microsoft.com/office/officeart/2005/8/layout/bList2"/>
    <dgm:cxn modelId="{9DDD653D-2531-4F91-9EC2-EF38DB594B5F}" type="presParOf" srcId="{DC438730-9EB5-41EE-80FD-8A7FC474DAAC}" destId="{45008385-A101-471C-8D4E-4116756B374E}" srcOrd="3" destOrd="0" presId="urn:microsoft.com/office/officeart/2005/8/layout/bList2"/>
    <dgm:cxn modelId="{6E6C0A47-5700-4A9A-8EFF-ED90F0DF4A94}" type="presParOf" srcId="{383E4FCD-2E86-433F-BCE8-E90ADB2E9851}" destId="{6007BAAC-EC10-4B78-A49A-1D041057CAFE}" srcOrd="1" destOrd="0" presId="urn:microsoft.com/office/officeart/2005/8/layout/bList2"/>
    <dgm:cxn modelId="{AFDB20D1-11FE-4C6F-9FD2-D2DEB470E500}" type="presParOf" srcId="{383E4FCD-2E86-433F-BCE8-E90ADB2E9851}" destId="{7250BA7B-F53C-41C1-969F-0292263CC14E}" srcOrd="2" destOrd="0" presId="urn:microsoft.com/office/officeart/2005/8/layout/bList2"/>
    <dgm:cxn modelId="{20B8AE95-16EF-4F78-B4A4-B75145BA5BD1}" type="presParOf" srcId="{7250BA7B-F53C-41C1-969F-0292263CC14E}" destId="{2D6D0EFE-29B3-46B0-A533-8B42E3FF8479}" srcOrd="0" destOrd="0" presId="urn:microsoft.com/office/officeart/2005/8/layout/bList2"/>
    <dgm:cxn modelId="{BB82DA66-0D59-4FDC-810C-729A4DBBAB9D}" type="presParOf" srcId="{7250BA7B-F53C-41C1-969F-0292263CC14E}" destId="{B07E65E8-0966-4DAF-910C-090078C5D419}" srcOrd="1" destOrd="0" presId="urn:microsoft.com/office/officeart/2005/8/layout/bList2"/>
    <dgm:cxn modelId="{2494DAAD-BD09-436B-9B33-E343C4C172A1}" type="presParOf" srcId="{7250BA7B-F53C-41C1-969F-0292263CC14E}" destId="{7F2CF902-DA06-4480-BCF2-710C6BF3BF67}" srcOrd="2" destOrd="0" presId="urn:microsoft.com/office/officeart/2005/8/layout/bList2"/>
    <dgm:cxn modelId="{4EA8E4CC-6EE8-423D-87F2-7869B66D5204}" type="presParOf" srcId="{7250BA7B-F53C-41C1-969F-0292263CC14E}" destId="{ACB81B5D-00D5-4025-A359-FAD78FF363CE}" srcOrd="3" destOrd="0" presId="urn:microsoft.com/office/officeart/2005/8/layout/b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4129-EA95-43C6-8A79-626EB137823F}" type="datetimeFigureOut">
              <a:rPr lang="ru-RU" smtClean="0"/>
              <a:pPr/>
              <a:t>18.12.2008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F4FB-AF9C-4EB9-9F12-59D5FBDC0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4129-EA95-43C6-8A79-626EB137823F}" type="datetimeFigureOut">
              <a:rPr lang="ru-RU" smtClean="0"/>
              <a:pPr/>
              <a:t>18.12.2008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F4FB-AF9C-4EB9-9F12-59D5FBDC0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4129-EA95-43C6-8A79-626EB137823F}" type="datetimeFigureOut">
              <a:rPr lang="ru-RU" smtClean="0"/>
              <a:pPr/>
              <a:t>18.12.2008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F4FB-AF9C-4EB9-9F12-59D5FBDC0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4129-EA95-43C6-8A79-626EB137823F}" type="datetimeFigureOut">
              <a:rPr lang="ru-RU" smtClean="0"/>
              <a:pPr/>
              <a:t>18.12.2008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F4FB-AF9C-4EB9-9F12-59D5FBDC0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4129-EA95-43C6-8A79-626EB137823F}" type="datetimeFigureOut">
              <a:rPr lang="ru-RU" smtClean="0"/>
              <a:pPr/>
              <a:t>18.12.2008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F4FB-AF9C-4EB9-9F12-59D5FBDC0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4129-EA95-43C6-8A79-626EB137823F}" type="datetimeFigureOut">
              <a:rPr lang="ru-RU" smtClean="0"/>
              <a:pPr/>
              <a:t>18.12.2008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F4FB-AF9C-4EB9-9F12-59D5FBDC0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4129-EA95-43C6-8A79-626EB137823F}" type="datetimeFigureOut">
              <a:rPr lang="ru-RU" smtClean="0"/>
              <a:pPr/>
              <a:t>18.12.2008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F4FB-AF9C-4EB9-9F12-59D5FBDC0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4129-EA95-43C6-8A79-626EB137823F}" type="datetimeFigureOut">
              <a:rPr lang="ru-RU" smtClean="0"/>
              <a:pPr/>
              <a:t>18.12.2008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F4FB-AF9C-4EB9-9F12-59D5FBDC0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4129-EA95-43C6-8A79-626EB137823F}" type="datetimeFigureOut">
              <a:rPr lang="ru-RU" smtClean="0"/>
              <a:pPr/>
              <a:t>18.12.2008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F4FB-AF9C-4EB9-9F12-59D5FBDC0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4129-EA95-43C6-8A79-626EB137823F}" type="datetimeFigureOut">
              <a:rPr lang="ru-RU" smtClean="0"/>
              <a:pPr/>
              <a:t>18.12.2008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F4FB-AF9C-4EB9-9F12-59D5FBDC0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4129-EA95-43C6-8A79-626EB137823F}" type="datetimeFigureOut">
              <a:rPr lang="ru-RU" smtClean="0"/>
              <a:pPr/>
              <a:t>18.12.2008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F4FB-AF9C-4EB9-9F12-59D5FBDC0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D4129-EA95-43C6-8A79-626EB137823F}" type="datetimeFigureOut">
              <a:rPr lang="ru-RU" smtClean="0"/>
              <a:pPr/>
              <a:t>18.12.2008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5F4FB-AF9C-4EB9-9F12-59D5FBDC0A5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wmf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7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2428868"/>
            <a:ext cx="8286776" cy="193899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Растровая и векторная графика</a:t>
            </a:r>
            <a:endParaRPr lang="ru-RU" sz="6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Рисунок 5" descr="aaa73c9c8e80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6694" y="0"/>
            <a:ext cx="1577306" cy="1806732"/>
          </a:xfrm>
          <a:prstGeom prst="rect">
            <a:avLst/>
          </a:prstGeom>
        </p:spPr>
      </p:pic>
      <p:pic>
        <p:nvPicPr>
          <p:cNvPr id="1026" name="Picture 2" descr="C:\Program Files\Microsoft Office\MEDIA\CAGCAT10\j0090386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4548188"/>
            <a:ext cx="2698750" cy="2309812"/>
          </a:xfrm>
          <a:prstGeom prst="rect">
            <a:avLst/>
          </a:prstGeom>
          <a:noFill/>
        </p:spPr>
      </p:pic>
      <p:pic>
        <p:nvPicPr>
          <p:cNvPr id="8" name="Рисунок 7" descr="Catnip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930447">
            <a:off x="696644" y="4209956"/>
            <a:ext cx="2762237" cy="207167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8596" y="2071678"/>
            <a:ext cx="4186238" cy="3686188"/>
          </a:xfrm>
        </p:spPr>
        <p:txBody>
          <a:bodyPr/>
          <a:lstStyle/>
          <a:p>
            <a:r>
              <a:rPr lang="ru-RU" dirty="0" smtClean="0"/>
              <a:t>Векторная графика применяется для хранения высокоточных графических объектов (схем, чертежей и т.д.)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2"/>
          </p:nvPr>
        </p:nvGraphicFramePr>
        <p:xfrm>
          <a:off x="4500562" y="1571612"/>
          <a:ext cx="4643438" cy="4143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Содержимое 2"/>
          <p:cNvSpPr txBox="1">
            <a:spLocks/>
          </p:cNvSpPr>
          <p:nvPr/>
        </p:nvSpPr>
        <p:spPr>
          <a:xfrm>
            <a:off x="642910" y="285728"/>
            <a:ext cx="8229600" cy="1143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ВЕКТОРНАЯ ГРАФИКА</a:t>
            </a:r>
            <a:endParaRPr kumimoji="0" lang="ru-RU" sz="6000" b="1" i="0" u="none" strike="noStrike" kern="120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400"/>
                            </p:stCondLst>
                            <p:childTnLst>
                              <p:par>
                                <p:cTn id="20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5" grpId="0">
        <p:bldAsOne/>
      </p:bldGraphic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8596" y="1643050"/>
            <a:ext cx="8186766" cy="1400171"/>
          </a:xfrm>
        </p:spPr>
        <p:txBody>
          <a:bodyPr>
            <a:normAutofit/>
          </a:bodyPr>
          <a:lstStyle/>
          <a:p>
            <a:r>
              <a:rPr lang="ru-RU" dirty="0" smtClean="0"/>
              <a:t>Векторные изображения формируются из графических примитивов (точек,  прямых линий, окружностей,  прямоугольников и т.д.)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928662" y="3214686"/>
            <a:ext cx="3429024" cy="3197229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A (2;5)	     B (8;5)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	X</a:t>
            </a:r>
          </a:p>
        </p:txBody>
      </p:sp>
      <p:grpSp>
        <p:nvGrpSpPr>
          <p:cNvPr id="12" name="Группа 11"/>
          <p:cNvGrpSpPr/>
          <p:nvPr/>
        </p:nvGrpSpPr>
        <p:grpSpPr>
          <a:xfrm>
            <a:off x="1142182" y="3644108"/>
            <a:ext cx="2786876" cy="2572562"/>
            <a:chOff x="1142182" y="3644108"/>
            <a:chExt cx="2786876" cy="2572562"/>
          </a:xfrm>
        </p:grpSpPr>
        <p:cxnSp>
          <p:nvCxnSpPr>
            <p:cNvPr id="15" name="Прямая со стрелкой 14"/>
            <p:cNvCxnSpPr/>
            <p:nvPr/>
          </p:nvCxnSpPr>
          <p:spPr>
            <a:xfrm>
              <a:off x="1571604" y="4786322"/>
              <a:ext cx="1857388" cy="1588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 rot="5400000" flipH="1" flipV="1">
              <a:off x="-142908" y="4929198"/>
              <a:ext cx="2571768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 стрелкой 23"/>
            <p:cNvCxnSpPr/>
            <p:nvPr/>
          </p:nvCxnSpPr>
          <p:spPr>
            <a:xfrm>
              <a:off x="1142976" y="6215082"/>
              <a:ext cx="2786082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Содержимое 2"/>
          <p:cNvSpPr txBox="1">
            <a:spLocks/>
          </p:cNvSpPr>
          <p:nvPr/>
        </p:nvSpPr>
        <p:spPr>
          <a:xfrm>
            <a:off x="4500562" y="3214686"/>
            <a:ext cx="4257676" cy="32147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 данном случае положение стрелки описывается координатами начала и конца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составляющих ее линий и математическими уравнениями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571472" y="357166"/>
            <a:ext cx="8229600" cy="1143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ВЕКТОРНАЯ ГРАФИКА</a:t>
            </a:r>
            <a:endParaRPr kumimoji="0" lang="ru-RU" sz="6000" b="1" i="0" u="none" strike="noStrike" kern="120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uiExpand="1" build="p" animBg="1"/>
      <p:bldP spid="26" grpId="0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1430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Достоинства векторного изображения:</a:t>
            </a:r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643050"/>
          <a:ext cx="8286808" cy="3000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4578" name="Picture 2" descr="C:\Program Files\Microsoft Office\MEDIA\CAGCAT10\j0299587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428860" y="5072074"/>
            <a:ext cx="857257" cy="855768"/>
          </a:xfrm>
          <a:prstGeom prst="rect">
            <a:avLst/>
          </a:prstGeom>
          <a:noFill/>
        </p:spPr>
      </p:pic>
      <p:pic>
        <p:nvPicPr>
          <p:cNvPr id="9" name="Picture 2" descr="C:\Program Files\Microsoft Office\MEDIA\CAGCAT10\j0299587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54774" y="4500570"/>
            <a:ext cx="1789059" cy="1785950"/>
          </a:xfrm>
          <a:prstGeom prst="rect">
            <a:avLst/>
          </a:prstGeom>
          <a:noFill/>
        </p:spPr>
      </p:pic>
      <p:sp>
        <p:nvSpPr>
          <p:cNvPr id="11" name="Стрелка вправо 10"/>
          <p:cNvSpPr/>
          <p:nvPr/>
        </p:nvSpPr>
        <p:spPr>
          <a:xfrm>
            <a:off x="3571868" y="5214950"/>
            <a:ext cx="1928826" cy="500066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1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4" grpId="0">
        <p:bldAsOne/>
      </p:bldGraphic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/>
                </a:solidFill>
              </a:rPr>
              <a:t>Графические редакторы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7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>
              <a:buBlip>
                <a:blip r:embed="rId2"/>
              </a:buBlip>
            </a:pPr>
            <a:r>
              <a:rPr lang="ru-RU" sz="3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Графический редактор – это программа для создания, редактирования и просмотра графических изображений</a:t>
            </a:r>
            <a:endParaRPr lang="ru-RU" sz="3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1714480" y="314324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400" decel="100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400" decel="100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400" decel="100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400" decel="100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400" decel="100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400" decel="100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400" decel="100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400" decel="100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build="p" animBg="1"/>
      <p:bldGraphic spid="4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/>
                </a:solidFill>
              </a:rPr>
              <a:t>Форматы графических файлов</a:t>
            </a:r>
            <a:endParaRPr lang="ru-RU" dirty="0">
              <a:solidFill>
                <a:schemeClr val="bg2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357298"/>
          <a:ext cx="8229600" cy="518160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tableStyleId>{08FB837D-C827-4EFA-A057-4D05807E0F7C}</a:tableStyleId>
              </a:tblPr>
              <a:tblGrid>
                <a:gridCol w="1400156"/>
                <a:gridCol w="2286016"/>
                <a:gridCol w="45434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Формат</a:t>
                      </a:r>
                      <a:endParaRPr lang="ru-RU" sz="28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Способ хранения информации</a:t>
                      </a:r>
                      <a:endParaRPr lang="ru-RU" sz="28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Сфера применения</a:t>
                      </a:r>
                      <a:endParaRPr lang="ru-RU" sz="28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.bmp</a:t>
                      </a:r>
                      <a:endParaRPr lang="ru-RU" sz="28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Растровый</a:t>
                      </a:r>
                      <a:endParaRPr lang="ru-RU" sz="28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Для обмена данными с другими</a:t>
                      </a:r>
                      <a:r>
                        <a:rPr lang="ru-RU" sz="2400" baseline="0" dirty="0" smtClean="0"/>
                        <a:t> приложениями</a:t>
                      </a:r>
                      <a:endParaRPr lang="ru-RU" sz="2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.tiff</a:t>
                      </a:r>
                      <a:endParaRPr lang="ru-RU" sz="28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Растровый</a:t>
                      </a:r>
                      <a:endParaRPr lang="ru-RU" sz="28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 издательских системах</a:t>
                      </a:r>
                      <a:endParaRPr lang="ru-RU" sz="2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.gif</a:t>
                      </a:r>
                      <a:endParaRPr lang="ru-RU" sz="28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Растровый</a:t>
                      </a:r>
                      <a:endParaRPr lang="ru-RU" sz="28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Для хранения изображений с небольшим количеством цветов</a:t>
                      </a:r>
                      <a:endParaRPr lang="ru-RU" sz="2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.jpeg</a:t>
                      </a:r>
                      <a:endParaRPr lang="ru-RU" sz="28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Растровый</a:t>
                      </a:r>
                      <a:endParaRPr lang="ru-RU" sz="28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Для</a:t>
                      </a:r>
                      <a:r>
                        <a:rPr lang="ru-RU" sz="2400" baseline="0" dirty="0" smtClean="0"/>
                        <a:t> хранения фотографий и иллюстраций</a:t>
                      </a:r>
                      <a:endParaRPr lang="ru-RU" sz="2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.</a:t>
                      </a:r>
                      <a:r>
                        <a:rPr lang="en-US" sz="2800" dirty="0" err="1" smtClean="0"/>
                        <a:t>cdr</a:t>
                      </a:r>
                      <a:endParaRPr lang="ru-RU" sz="28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Векторный</a:t>
                      </a:r>
                      <a:endParaRPr lang="ru-RU" sz="28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Для изображений, созданных</a:t>
                      </a:r>
                      <a:r>
                        <a:rPr lang="ru-RU" sz="2400" baseline="0" dirty="0" smtClean="0"/>
                        <a:t> в программе </a:t>
                      </a:r>
                      <a:r>
                        <a:rPr lang="en-US" sz="2400" baseline="0" dirty="0" smtClean="0"/>
                        <a:t>CorelDraw</a:t>
                      </a:r>
                      <a:endParaRPr lang="ru-RU" sz="24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43444"/>
          </a:xfr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sz="3600" b="1" dirty="0" smtClean="0"/>
              <a:t>Я знаю, что такое:</a:t>
            </a:r>
          </a:p>
          <a:p>
            <a:pPr lvl="1"/>
            <a:r>
              <a:rPr lang="ru-RU" dirty="0" smtClean="0"/>
              <a:t>Растровая графика;</a:t>
            </a:r>
          </a:p>
          <a:p>
            <a:pPr lvl="1"/>
            <a:r>
              <a:rPr lang="ru-RU" dirty="0" smtClean="0"/>
              <a:t>Пиксель;</a:t>
            </a:r>
          </a:p>
          <a:p>
            <a:pPr lvl="1"/>
            <a:r>
              <a:rPr lang="ru-RU" dirty="0" smtClean="0"/>
              <a:t>Векторная графика</a:t>
            </a:r>
            <a:r>
              <a:rPr lang="ru-RU" dirty="0" smtClean="0"/>
              <a:t>;</a:t>
            </a:r>
          </a:p>
          <a:p>
            <a:pPr lvl="1"/>
            <a:r>
              <a:rPr lang="ru-RU" dirty="0" smtClean="0"/>
              <a:t>Графический редактор</a:t>
            </a:r>
            <a:endParaRPr lang="ru-RU" dirty="0" smtClean="0"/>
          </a:p>
          <a:p>
            <a:pPr lvl="1"/>
            <a:r>
              <a:rPr lang="ru-RU" dirty="0" smtClean="0"/>
              <a:t>Форматы графических файлов.</a:t>
            </a:r>
          </a:p>
          <a:p>
            <a:r>
              <a:rPr lang="ru-RU" sz="3600" b="1" dirty="0" smtClean="0"/>
              <a:t>Я умею:</a:t>
            </a:r>
          </a:p>
          <a:p>
            <a:pPr lvl="1"/>
            <a:r>
              <a:rPr lang="ru-RU" dirty="0" smtClean="0"/>
              <a:t> определять информационный объем растрового изображения.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/>
            <a:r>
              <a:rPr lang="ru-RU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ИТОГ УРОКА</a:t>
            </a:r>
            <a:endParaRPr lang="ru-RU" sz="6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000"/>
                            </p:stCondLst>
                            <p:childTnLst>
                              <p:par>
                                <p:cTn id="6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8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80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190023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Определить информационный объем растрового изображения размером 1024 </a:t>
            </a:r>
            <a:r>
              <a:rPr lang="ru-RU" dirty="0" err="1" smtClean="0"/>
              <a:t>х</a:t>
            </a:r>
            <a:r>
              <a:rPr lang="ru-RU" dirty="0" smtClean="0"/>
              <a:t>  768 пикселей и состоящего из 64 цветов</a:t>
            </a:r>
            <a:endParaRPr lang="ru-RU" dirty="0"/>
          </a:p>
        </p:txBody>
      </p:sp>
      <p:sp>
        <p:nvSpPr>
          <p:cNvPr id="4" name="Содержимое 2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/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ДОМАШНЕЕ ЗАДАНИЕ</a:t>
            </a:r>
            <a:endParaRPr lang="ru-RU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4357694"/>
            <a:ext cx="785818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ПЕРЕМЕНА!!!</a:t>
            </a:r>
            <a:endParaRPr lang="ru-RU" sz="9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4" grpId="0" animBg="1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357166"/>
          <a:ext cx="8286808" cy="6143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>
          <a:xfrm>
            <a:off x="285720" y="1928802"/>
            <a:ext cx="5329246" cy="3543312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bg2"/>
                </a:solidFill>
              </a:rPr>
              <a:t>Растровое изображение хранится с помощью точек различного цвета (пикселей), которые образуют строки и столбцы.</a:t>
            </a:r>
            <a:endParaRPr lang="ru-RU" sz="3600" dirty="0">
              <a:solidFill>
                <a:schemeClr val="bg2"/>
              </a:solidFill>
            </a:endParaRPr>
          </a:p>
        </p:txBody>
      </p:sp>
      <p:pic>
        <p:nvPicPr>
          <p:cNvPr id="12" name="Picture 4" descr="рожа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929322" y="2285992"/>
            <a:ext cx="2928958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500034" y="285728"/>
            <a:ext cx="8229600" cy="1143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РАСТРОВАЯ ГРАФИКА</a:t>
            </a:r>
            <a:endParaRPr kumimoji="0" lang="ru-RU" sz="6000" b="1" i="0" u="none" strike="noStrike" kern="120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/>
                </a:solidFill>
              </a:rPr>
              <a:t>Растровая графика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0034" y="1428737"/>
            <a:ext cx="8215370" cy="1857388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>
              <a:buBlip>
                <a:blip r:embed="rId2"/>
              </a:buBlip>
            </a:pPr>
            <a:r>
              <a:rPr lang="ru-RU" sz="3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Пиксель – минимальный участок изображения, которому независимым образом можно задать цвет</a:t>
            </a:r>
            <a:endParaRPr lang="ru-RU" sz="3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Содержимое 9"/>
          <p:cNvGraphicFramePr>
            <a:graphicFrameLocks noGrp="1"/>
          </p:cNvGraphicFramePr>
          <p:nvPr>
            <p:ph sz="half" idx="2"/>
          </p:nvPr>
        </p:nvGraphicFramePr>
        <p:xfrm>
          <a:off x="4429124" y="3929066"/>
          <a:ext cx="2786088" cy="25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8261"/>
                <a:gridCol w="348261"/>
                <a:gridCol w="348261"/>
                <a:gridCol w="348261"/>
                <a:gridCol w="348261"/>
                <a:gridCol w="348261"/>
                <a:gridCol w="348261"/>
                <a:gridCol w="348261"/>
              </a:tblGrid>
              <a:tr h="35719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85786" y="5143512"/>
            <a:ext cx="2672078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Пиксель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3428992" y="5214950"/>
            <a:ext cx="1542764" cy="390225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3500430" y="4500570"/>
            <a:ext cx="1571636" cy="1071570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357158" y="285728"/>
          <a:ext cx="8429684" cy="6143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1430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Недостатки растрового изображения:</a:t>
            </a:r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1538" y="1714488"/>
          <a:ext cx="6643734" cy="3757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Рисунок 7" descr="IMG_0036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86050" y="4929198"/>
            <a:ext cx="2286015" cy="1714512"/>
          </a:xfrm>
          <a:prstGeom prst="rect">
            <a:avLst/>
          </a:prstGeom>
        </p:spPr>
      </p:pic>
      <p:pic>
        <p:nvPicPr>
          <p:cNvPr id="10" name="Рисунок 9" descr="IMG_0036т.jpg"/>
          <p:cNvPicPr>
            <a:picLocks noChangeAspect="1"/>
          </p:cNvPicPr>
          <p:nvPr/>
        </p:nvPicPr>
        <p:blipFill>
          <a:blip r:embed="rId7"/>
          <a:srcRect l="12611" t="17647" r="14171" b="17647"/>
          <a:stretch>
            <a:fillRect/>
          </a:stretch>
        </p:blipFill>
        <p:spPr>
          <a:xfrm>
            <a:off x="5357818" y="4929198"/>
            <a:ext cx="2222630" cy="17145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Задача: </a:t>
            </a:r>
            <a:r>
              <a:rPr lang="ru-RU" sz="3200" dirty="0" smtClean="0">
                <a:solidFill>
                  <a:srgbClr val="C00000"/>
                </a:solidFill>
              </a:rPr>
              <a:t>определить информационный объем изображения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28596" y="2000240"/>
            <a:ext cx="5186370" cy="4525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Определяем количество цветов </a:t>
            </a:r>
            <a:r>
              <a:rPr lang="en-US" sz="3200" i="1" dirty="0" smtClean="0"/>
              <a:t>n</a:t>
            </a:r>
            <a:r>
              <a:rPr lang="ru-RU" sz="3200" i="1" dirty="0" smtClean="0"/>
              <a:t> </a:t>
            </a:r>
            <a:r>
              <a:rPr lang="ru-RU" sz="3200" dirty="0" smtClean="0"/>
              <a:t>в изображении . В данном случае  изображение черно-белое, поэтому </a:t>
            </a:r>
            <a:r>
              <a:rPr lang="en-US" sz="3200" i="1" dirty="0" smtClean="0"/>
              <a:t>n</a:t>
            </a:r>
            <a:r>
              <a:rPr lang="ru-RU" sz="3200" i="1" dirty="0" smtClean="0"/>
              <a:t> = 2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Определяем количество пикселей </a:t>
            </a:r>
            <a:r>
              <a:rPr lang="en-US" sz="3200" i="1" dirty="0" smtClean="0"/>
              <a:t>k </a:t>
            </a:r>
            <a:r>
              <a:rPr lang="ru-RU" sz="3200" dirty="0" smtClean="0"/>
              <a:t>в изображении.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i="1" dirty="0" smtClean="0"/>
              <a:t>k</a:t>
            </a:r>
            <a:r>
              <a:rPr lang="en-US" sz="3200" dirty="0" smtClean="0"/>
              <a:t> = 7 </a:t>
            </a:r>
            <a:r>
              <a:rPr lang="ru-RU" sz="3200" dirty="0" err="1" smtClean="0"/>
              <a:t>х</a:t>
            </a:r>
            <a:r>
              <a:rPr lang="ru-RU" sz="3200" dirty="0" smtClean="0"/>
              <a:t> 8 = 56</a:t>
            </a:r>
            <a:r>
              <a:rPr lang="en-US" sz="3200" dirty="0" smtClean="0"/>
              <a:t> </a:t>
            </a:r>
            <a:r>
              <a:rPr lang="ru-RU" sz="3200" dirty="0" smtClean="0"/>
              <a:t>пикселей.</a:t>
            </a:r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  <p:graphicFrame>
        <p:nvGraphicFramePr>
          <p:cNvPr id="6" name="Содержимое 9"/>
          <p:cNvGraphicFramePr>
            <a:graphicFrameLocks/>
          </p:cNvGraphicFramePr>
          <p:nvPr/>
        </p:nvGraphicFramePr>
        <p:xfrm>
          <a:off x="5857884" y="2000240"/>
          <a:ext cx="2786088" cy="25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8261"/>
                <a:gridCol w="348261"/>
                <a:gridCol w="348261"/>
                <a:gridCol w="348261"/>
                <a:gridCol w="348261"/>
                <a:gridCol w="348261"/>
                <a:gridCol w="348261"/>
                <a:gridCol w="348261"/>
              </a:tblGrid>
              <a:tr h="35719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Задача: </a:t>
            </a:r>
            <a:r>
              <a:rPr lang="ru-RU" sz="3200" dirty="0" smtClean="0">
                <a:solidFill>
                  <a:srgbClr val="C00000"/>
                </a:solidFill>
              </a:rPr>
              <a:t>определить информационный объем изображения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28596" y="2000241"/>
            <a:ext cx="5186370" cy="214314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ru-RU" sz="3200" dirty="0" smtClean="0"/>
              <a:t>Определяем количество памяти, необходимое для хранения 1 пикселя по формуле:  </a:t>
            </a:r>
            <a:endParaRPr lang="ru-RU" dirty="0" smtClean="0"/>
          </a:p>
          <a:p>
            <a:pPr marL="514350" indent="-514350">
              <a:buFont typeface="+mj-lt"/>
              <a:buAutoNum type="arabicPeriod" startAt="3"/>
            </a:pPr>
            <a:endParaRPr lang="ru-RU" dirty="0"/>
          </a:p>
        </p:txBody>
      </p:sp>
      <p:graphicFrame>
        <p:nvGraphicFramePr>
          <p:cNvPr id="6" name="Содержимое 9"/>
          <p:cNvGraphicFramePr>
            <a:graphicFrameLocks/>
          </p:cNvGraphicFramePr>
          <p:nvPr/>
        </p:nvGraphicFramePr>
        <p:xfrm>
          <a:off x="5857884" y="2000240"/>
          <a:ext cx="2786088" cy="25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8261"/>
                <a:gridCol w="348261"/>
                <a:gridCol w="348261"/>
                <a:gridCol w="348261"/>
                <a:gridCol w="348261"/>
                <a:gridCol w="348261"/>
                <a:gridCol w="348261"/>
                <a:gridCol w="348261"/>
              </a:tblGrid>
              <a:tr h="35719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2571736" y="4071942"/>
          <a:ext cx="1571636" cy="811167"/>
        </p:xfrm>
        <a:graphic>
          <a:graphicData uri="http://schemas.openxmlformats.org/presentationml/2006/ole">
            <p:oleObj spid="_x0000_s3074" name="Формула" r:id="rId3" imgW="393480" imgH="20304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00034" y="4500570"/>
            <a:ext cx="835824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где </a:t>
            </a:r>
          </a:p>
          <a:p>
            <a:r>
              <a:rPr lang="en-US" sz="3200" i="1" dirty="0" err="1" smtClean="0"/>
              <a:t>i</a:t>
            </a:r>
            <a:r>
              <a:rPr lang="en-US" sz="3200" dirty="0" smtClean="0"/>
              <a:t> – </a:t>
            </a:r>
            <a:r>
              <a:rPr lang="ru-RU" sz="3200" dirty="0" smtClean="0"/>
              <a:t>количество памяти, необходимое для хранения 1 пикселя;</a:t>
            </a:r>
          </a:p>
          <a:p>
            <a:r>
              <a:rPr lang="en-US" sz="3200" i="1" dirty="0" smtClean="0"/>
              <a:t>n </a:t>
            </a:r>
            <a:r>
              <a:rPr lang="en-US" sz="3200" dirty="0" smtClean="0"/>
              <a:t>– </a:t>
            </a:r>
            <a:r>
              <a:rPr lang="ru-RU" sz="3200" dirty="0" smtClean="0"/>
              <a:t>количество цветов в изображении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Задача: </a:t>
            </a:r>
            <a:r>
              <a:rPr lang="ru-RU" sz="3200" dirty="0" smtClean="0">
                <a:solidFill>
                  <a:srgbClr val="C00000"/>
                </a:solidFill>
              </a:rPr>
              <a:t>определить информационный объем изображения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28596" y="2000241"/>
            <a:ext cx="5786478" cy="1214445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ru-RU" sz="3200" dirty="0" smtClean="0"/>
              <a:t>Следовательно, для хранения 1 пикселя необходим 1 бит</a:t>
            </a:r>
          </a:p>
          <a:p>
            <a:pPr marL="514350" indent="-514350">
              <a:buFont typeface="+mj-lt"/>
              <a:buAutoNum type="arabicPeriod" startAt="3"/>
            </a:pPr>
            <a:endParaRPr lang="ru-RU" dirty="0" smtClean="0"/>
          </a:p>
          <a:p>
            <a:pPr marL="514350" indent="-514350">
              <a:buFont typeface="+mj-lt"/>
              <a:buAutoNum type="arabicPeriod" startAt="3"/>
            </a:pPr>
            <a:endParaRPr lang="ru-RU" dirty="0"/>
          </a:p>
        </p:txBody>
      </p:sp>
      <p:graphicFrame>
        <p:nvGraphicFramePr>
          <p:cNvPr id="6" name="Содержимое 9"/>
          <p:cNvGraphicFramePr>
            <a:graphicFrameLocks/>
          </p:cNvGraphicFramePr>
          <p:nvPr/>
        </p:nvGraphicFramePr>
        <p:xfrm>
          <a:off x="5929320" y="1857364"/>
          <a:ext cx="2857520" cy="25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7190"/>
                <a:gridCol w="357190"/>
                <a:gridCol w="357190"/>
                <a:gridCol w="357190"/>
                <a:gridCol w="357190"/>
                <a:gridCol w="357190"/>
                <a:gridCol w="357190"/>
                <a:gridCol w="357190"/>
              </a:tblGrid>
              <a:tr h="27554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554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554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554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7554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554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554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2643174" y="3071810"/>
          <a:ext cx="1571625" cy="760412"/>
        </p:xfrm>
        <a:graphic>
          <a:graphicData uri="http://schemas.openxmlformats.org/presentationml/2006/ole">
            <p:oleObj spid="_x0000_s4098" name="Формула" r:id="rId3" imgW="393480" imgH="190440" progId="Equation.3">
              <p:embed/>
            </p:oleObj>
          </a:graphicData>
        </a:graphic>
      </p:graphicFrame>
      <p:sp>
        <p:nvSpPr>
          <p:cNvPr id="8" name="Содержимое 3"/>
          <p:cNvSpPr>
            <a:spLocks noGrp="1"/>
          </p:cNvSpPr>
          <p:nvPr>
            <p:ph sz="half" idx="1"/>
          </p:nvPr>
        </p:nvSpPr>
        <p:spPr>
          <a:xfrm>
            <a:off x="357158" y="4500570"/>
            <a:ext cx="8501122" cy="114300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ru-RU" sz="3200" dirty="0" smtClean="0"/>
              <a:t>Определяем количество памяти, требуемое для хранения всего изображения: </a:t>
            </a:r>
          </a:p>
          <a:p>
            <a:pPr marL="514350" indent="-514350">
              <a:buFont typeface="+mj-lt"/>
              <a:buAutoNum type="arabicPeriod" startAt="4"/>
            </a:pPr>
            <a:endParaRPr lang="ru-RU" dirty="0" smtClean="0"/>
          </a:p>
          <a:p>
            <a:pPr marL="514350" indent="-514350">
              <a:buFont typeface="+mj-lt"/>
              <a:buAutoNum type="arabicPeriod" startAt="4"/>
            </a:pPr>
            <a:endParaRPr lang="ru-RU" dirty="0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642910" y="5786454"/>
          <a:ext cx="8215369" cy="714380"/>
        </p:xfrm>
        <a:graphic>
          <a:graphicData uri="http://schemas.openxmlformats.org/presentationml/2006/ole">
            <p:oleObj spid="_x0000_s4100" name="Формула" r:id="rId4" imgW="201924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8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</TotalTime>
  <Words>358</Words>
  <Application>Microsoft Office PowerPoint</Application>
  <PresentationFormat>Экран (4:3)</PresentationFormat>
  <Paragraphs>83</Paragraphs>
  <Slides>16</Slides>
  <Notes>0</Notes>
  <HiddenSlides>1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Тема Office</vt:lpstr>
      <vt:lpstr>Формула</vt:lpstr>
      <vt:lpstr>Слайд 1</vt:lpstr>
      <vt:lpstr>Слайд 2</vt:lpstr>
      <vt:lpstr>Слайд 3</vt:lpstr>
      <vt:lpstr>Растровая графика</vt:lpstr>
      <vt:lpstr>Слайд 5</vt:lpstr>
      <vt:lpstr>Недостатки растрового изображения:</vt:lpstr>
      <vt:lpstr>Задача: определить информационный объем изображения</vt:lpstr>
      <vt:lpstr>Задача: определить информационный объем изображения</vt:lpstr>
      <vt:lpstr>Задача: определить информационный объем изображения</vt:lpstr>
      <vt:lpstr>Слайд 10</vt:lpstr>
      <vt:lpstr>Слайд 11</vt:lpstr>
      <vt:lpstr>Достоинства векторного изображения:</vt:lpstr>
      <vt:lpstr>Графические редакторы</vt:lpstr>
      <vt:lpstr>Форматы графических файлов</vt:lpstr>
      <vt:lpstr>ИТОГ УРОКА</vt:lpstr>
      <vt:lpstr>ДОМАШНЕЕ ЗАДАНИЕ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Растровая и векторная графика</dc:title>
  <dc:creator>сережа</dc:creator>
  <cp:lastModifiedBy>сережа</cp:lastModifiedBy>
  <cp:revision>42</cp:revision>
  <dcterms:created xsi:type="dcterms:W3CDTF">2008-12-15T13:15:06Z</dcterms:created>
  <dcterms:modified xsi:type="dcterms:W3CDTF">2008-12-18T11:07:57Z</dcterms:modified>
</cp:coreProperties>
</file>